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344" r:id="rId6"/>
    <p:sldId id="345" r:id="rId7"/>
    <p:sldId id="349" r:id="rId8"/>
    <p:sldId id="348" r:id="rId9"/>
    <p:sldId id="347" r:id="rId10"/>
    <p:sldId id="273"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D82F"/>
    <a:srgbClr val="FF3300"/>
    <a:srgbClr val="66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734" autoAdjust="0"/>
    <p:restoredTop sz="94656" autoAdjust="0"/>
  </p:normalViewPr>
  <p:slideViewPr>
    <p:cSldViewPr>
      <p:cViewPr>
        <p:scale>
          <a:sx n="150" d="100"/>
          <a:sy n="150" d="100"/>
        </p:scale>
        <p:origin x="78" y="22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Klavika Basic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Klavika Basic Light"/>
              </a:defRPr>
            </a:lvl1pPr>
          </a:lstStyle>
          <a:p>
            <a:fld id="{B23F9FC0-8A0A-461A-97A2-DFA6D3953326}" type="datetimeFigureOut">
              <a:rPr lang="en-US" smtClean="0"/>
              <a:pPr/>
              <a:t>4/11/2013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Klavika Basic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Klavika Basic Light"/>
              </a:defRPr>
            </a:lvl1pPr>
          </a:lstStyle>
          <a:p>
            <a:fld id="{2BCD6E7B-4212-40DA-8AB7-66A24E296A7C}" type="slidenum">
              <a:rPr lang="en-US" smtClean="0"/>
              <a:pPr/>
              <a:t>‹#›</a:t>
            </a:fld>
            <a:endParaRPr lang="en-US" dirty="0"/>
          </a:p>
        </p:txBody>
      </p:sp>
    </p:spTree>
    <p:extLst>
      <p:ext uri="{BB962C8B-B14F-4D97-AF65-F5344CB8AC3E}">
        <p14:creationId xmlns:p14="http://schemas.microsoft.com/office/powerpoint/2010/main" val="2404842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Klavika Basic Light"/>
        <a:ea typeface="+mn-ea"/>
        <a:cs typeface="+mn-cs"/>
      </a:defRPr>
    </a:lvl1pPr>
    <a:lvl2pPr marL="457200" algn="l" defTabSz="914400" rtl="0" eaLnBrk="1" latinLnBrk="0" hangingPunct="1">
      <a:defRPr sz="1200" kern="1200">
        <a:solidFill>
          <a:schemeClr val="tx1"/>
        </a:solidFill>
        <a:latin typeface="Klavika Basic Light"/>
        <a:ea typeface="+mn-ea"/>
        <a:cs typeface="+mn-cs"/>
      </a:defRPr>
    </a:lvl2pPr>
    <a:lvl3pPr marL="914400" algn="l" defTabSz="914400" rtl="0" eaLnBrk="1" latinLnBrk="0" hangingPunct="1">
      <a:defRPr sz="1200" kern="1200">
        <a:solidFill>
          <a:schemeClr val="tx1"/>
        </a:solidFill>
        <a:latin typeface="Klavika Basic Light"/>
        <a:ea typeface="+mn-ea"/>
        <a:cs typeface="+mn-cs"/>
      </a:defRPr>
    </a:lvl3pPr>
    <a:lvl4pPr marL="1371600" algn="l" defTabSz="914400" rtl="0" eaLnBrk="1" latinLnBrk="0" hangingPunct="1">
      <a:defRPr sz="1200" kern="1200">
        <a:solidFill>
          <a:schemeClr val="tx1"/>
        </a:solidFill>
        <a:latin typeface="Klavika Basic Light"/>
        <a:ea typeface="+mn-ea"/>
        <a:cs typeface="+mn-cs"/>
      </a:defRPr>
    </a:lvl4pPr>
    <a:lvl5pPr marL="1828800" algn="l" defTabSz="914400" rtl="0" eaLnBrk="1" latinLnBrk="0" hangingPunct="1">
      <a:defRPr sz="1200" kern="1200">
        <a:solidFill>
          <a:schemeClr val="tx1"/>
        </a:solidFill>
        <a:latin typeface="Klavika Basic Ligh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48640" y="3333750"/>
            <a:ext cx="7851648" cy="685800"/>
          </a:xfrm>
          <a:ln>
            <a:noFill/>
          </a:ln>
        </p:spPr>
        <p:txBody>
          <a:bodyPr vert="horz" tIns="0" rIns="18288" bIns="0" anchor="b">
            <a:normAutofit/>
          </a:bodyPr>
          <a:lstStyle>
            <a:lvl1pPr algn="l" rtl="0">
              <a:spcBef>
                <a:spcPct val="0"/>
              </a:spcBef>
              <a:buNone/>
              <a:defRPr sz="3600" b="0" i="0" cap="none" spc="0" baseline="0">
                <a:ln w="12700">
                  <a:noFill/>
                  <a:prstDash val="solid"/>
                </a:ln>
                <a:solidFill>
                  <a:srgbClr val="C1D82F"/>
                </a:solidFill>
                <a:effectLst/>
                <a:latin typeface="Klavika Basic Regular"/>
                <a:ea typeface="+mj-ea"/>
                <a:cs typeface="Klavika Basic Regular"/>
              </a:defRPr>
            </a:lvl1pPr>
          </a:lstStyle>
          <a:p>
            <a:r>
              <a:rPr kumimoji="0" lang="en-US" smtClean="0"/>
              <a:t>Click to edit Master title style</a:t>
            </a:r>
            <a:endParaRPr kumimoji="0" lang="en-US" dirty="0"/>
          </a:p>
        </p:txBody>
      </p:sp>
      <p:sp>
        <p:nvSpPr>
          <p:cNvPr id="17" name="Subtitle 16"/>
          <p:cNvSpPr>
            <a:spLocks noGrp="1"/>
          </p:cNvSpPr>
          <p:nvPr>
            <p:ph type="subTitle" idx="1"/>
          </p:nvPr>
        </p:nvSpPr>
        <p:spPr>
          <a:xfrm>
            <a:off x="548640" y="4095750"/>
            <a:ext cx="7854696" cy="457200"/>
          </a:xfrm>
        </p:spPr>
        <p:txBody>
          <a:bodyPr lIns="0" rIns="18288">
            <a:normAutofit/>
          </a:bodyPr>
          <a:lstStyle>
            <a:lvl1pPr marL="0" marR="45720" indent="0" algn="l">
              <a:buNone/>
              <a:defRPr sz="2000" b="0" i="0">
                <a:solidFill>
                  <a:srgbClr val="7F7F7F"/>
                </a:solidFill>
                <a:latin typeface="Klavika Basic Light"/>
                <a:cs typeface="Klavika Basic Ligh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7" name="Footer Placeholder 21"/>
          <p:cNvSpPr>
            <a:spLocks noGrp="1"/>
          </p:cNvSpPr>
          <p:nvPr>
            <p:ph type="ftr" sz="quarter" idx="3"/>
          </p:nvPr>
        </p:nvSpPr>
        <p:spPr>
          <a:xfrm>
            <a:off x="533400" y="4629150"/>
            <a:ext cx="6385560" cy="273844"/>
          </a:xfrm>
          <a:prstGeom prst="rect">
            <a:avLst/>
          </a:prstGeom>
        </p:spPr>
        <p:txBody>
          <a:bodyPr vert="horz" lIns="0" tIns="0" rIns="0" bIns="0" anchor="b"/>
          <a:lstStyle>
            <a:lvl1pPr algn="l" eaLnBrk="1" latinLnBrk="0" hangingPunct="1">
              <a:defRPr kumimoji="0" sz="1200">
                <a:solidFill>
                  <a:srgbClr val="7F7F7F"/>
                </a:solidFill>
              </a:defRPr>
            </a:lvl1pPr>
          </a:lstStyle>
          <a:p>
            <a:r>
              <a:rPr lang="en-US" dirty="0" err="1" smtClean="0">
                <a:latin typeface="Klavika Basic Light"/>
              </a:rPr>
              <a:t>Nilear.com</a:t>
            </a:r>
            <a:r>
              <a:rPr lang="en-US" dirty="0" smtClean="0">
                <a:latin typeface="Klavika Basic Light"/>
              </a:rPr>
              <a:t>     </a:t>
            </a:r>
            <a:r>
              <a:rPr lang="en-US" dirty="0" err="1" smtClean="0">
                <a:latin typeface="Klavika Basic Light"/>
              </a:rPr>
              <a:t>Sales@nilear.com</a:t>
            </a:r>
            <a:r>
              <a:rPr lang="en-US" dirty="0" smtClean="0">
                <a:latin typeface="Klavika Basic Light"/>
              </a:rPr>
              <a:t>              #</a:t>
            </a:r>
            <a:r>
              <a:rPr lang="en-US" dirty="0" err="1" smtClean="0">
                <a:latin typeface="Klavika Basic Light"/>
              </a:rPr>
              <a:t>NearOS</a:t>
            </a:r>
            <a:r>
              <a:rPr lang="en-US" dirty="0" smtClean="0">
                <a:latin typeface="Klavika Basic Light"/>
              </a:rPr>
              <a:t>                 /</a:t>
            </a:r>
            <a:r>
              <a:rPr lang="en-US" dirty="0" err="1" smtClean="0">
                <a:latin typeface="Klavika Basic Light"/>
              </a:rPr>
              <a:t>NilearOS</a:t>
            </a:r>
            <a:endParaRPr lang="en-US" dirty="0">
              <a:latin typeface="Klavika Basic Light"/>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67000" y="4705350"/>
            <a:ext cx="228600" cy="228600"/>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10000" y="4705350"/>
            <a:ext cx="228600" cy="2286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14360" cy="857250"/>
          </a:xfrm>
        </p:spPr>
        <p:txBody>
          <a:bodyPr anchor="t" anchorCtr="0"/>
          <a:lstStyle>
            <a:lvl1pPr>
              <a:defRPr b="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548640" y="1371600"/>
            <a:ext cx="8229600" cy="3257550"/>
          </a:xfrm>
        </p:spPr>
        <p:txBody>
          <a:bodyPr/>
          <a:lstStyle>
            <a:lvl1pPr marL="274320" indent="-274320">
              <a:lnSpc>
                <a:spcPct val="100000"/>
              </a:lnSpc>
              <a:spcBef>
                <a:spcPts val="1200"/>
              </a:spcBef>
              <a:spcAft>
                <a:spcPts val="200"/>
              </a:spcAft>
              <a:buFontTx/>
              <a:buBlip>
                <a:blip r:embed="rId3"/>
              </a:buBlip>
              <a:defRPr/>
            </a:lvl1pPr>
            <a:lvl2pPr marL="640080" indent="-246888">
              <a:buFontTx/>
              <a:buBlip>
                <a:blip r:embed="rId3"/>
              </a:buBlip>
              <a:defRPr/>
            </a:lvl2pPr>
            <a:lvl3pPr marL="914400" indent="-246888">
              <a:buFontTx/>
              <a:buBlip>
                <a:blip r:embed="rId3"/>
              </a:buBlip>
              <a:defRPr/>
            </a:lvl3pPr>
            <a:lvl4pPr marL="1188720" indent="-210312">
              <a:buFontTx/>
              <a:buBlip>
                <a:blip r:embed="rId3"/>
              </a:buBlip>
              <a:defRPr/>
            </a:lvl4pPr>
            <a:lvl5pPr marL="1463040" indent="-210312" eaLnBrk="1" latinLnBrk="0" hangingPunct="1">
              <a:buFontTx/>
              <a:buBlip>
                <a:blip r:embed="rId3"/>
              </a:buBlip>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Slide Number Placeholder 5"/>
          <p:cNvSpPr>
            <a:spLocks noGrp="1"/>
          </p:cNvSpPr>
          <p:nvPr>
            <p:ph type="sldNum" sz="quarter" idx="12"/>
          </p:nvPr>
        </p:nvSpPr>
        <p:spPr>
          <a:xfrm>
            <a:off x="6477000" y="4629150"/>
            <a:ext cx="2362200" cy="273844"/>
          </a:xfrm>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7772400" cy="1021842"/>
          </a:xfrm>
          <a:ln>
            <a:noFill/>
          </a:ln>
        </p:spPr>
        <p:txBody>
          <a:bodyPr vert="horz" tIns="0" bIns="0" anchor="t" anchorCtr="0">
            <a:noAutofit/>
          </a:bodyPr>
          <a:lstStyle>
            <a:lvl1pPr algn="l" rtl="0">
              <a:spcBef>
                <a:spcPct val="0"/>
              </a:spcBef>
              <a:buNone/>
              <a:defRPr lang="en-US" sz="3600" b="0" cap="none" spc="0" baseline="0" dirty="0">
                <a:ln w="12700">
                  <a:noFill/>
                  <a:prstDash val="solid"/>
                </a:ln>
                <a:solidFill>
                  <a:schemeClr val="bg2">
                    <a:tint val="85000"/>
                    <a:satMod val="155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1" hasCustomPrompt="1"/>
          </p:nvPr>
        </p:nvSpPr>
        <p:spPr>
          <a:xfrm>
            <a:off x="548640" y="1371600"/>
            <a:ext cx="7772400" cy="1132284"/>
          </a:xfrm>
        </p:spPr>
        <p:txBody>
          <a:bodyPr lIns="45720" rIns="45720" anchor="t"/>
          <a:lstStyle>
            <a:lvl1pPr marL="0" indent="0">
              <a:buNone/>
              <a:defRPr sz="2200">
                <a:solidFill>
                  <a:srgbClr val="7F7F7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content.</a:t>
            </a:r>
          </a:p>
        </p:txBody>
      </p:sp>
      <p:sp>
        <p:nvSpPr>
          <p:cNvPr id="6" name="Slide Number Placeholder 5"/>
          <p:cNvSpPr>
            <a:spLocks noGrp="1"/>
          </p:cNvSpPr>
          <p:nvPr>
            <p:ph type="sldNum" sz="quarter" idx="12"/>
          </p:nvPr>
        </p:nvSpPr>
        <p:spPr>
          <a:xfrm>
            <a:off x="6477000" y="4633469"/>
            <a:ext cx="2286000" cy="273844"/>
          </a:xfrm>
        </p:spPr>
        <p:txBody>
          <a:bodyPr/>
          <a:lstStyle/>
          <a:p>
            <a:fld id="{8B19B5B9-3195-4398-BEB7-653525697B5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anchor="t" anchorCtr="0">
            <a:normAutofit/>
          </a:bodyPr>
          <a:lstStyle>
            <a:lvl1pPr>
              <a:defRPr sz="3600" b="0" i="0" kern="120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sz="half" idx="1"/>
          </p:nvPr>
        </p:nvSpPr>
        <p:spPr>
          <a:xfrm>
            <a:off x="54864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tIns="45720" anchor="t" anchorCtr="0">
            <a:normAutofit/>
          </a:bodyPr>
          <a:lstStyle>
            <a:lvl1pPr>
              <a:defRPr sz="3600" baseline="0">
                <a:ln w="11430" cmpd="sng">
                  <a:noFill/>
                  <a:prstDash val="solid"/>
                  <a:miter lim="800000"/>
                </a:ln>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548640" y="1371600"/>
            <a:ext cx="4040188" cy="494514"/>
          </a:xfrm>
        </p:spPr>
        <p:txBody>
          <a:bodyPr lIns="45720" tIns="0" rIns="45720" bIns="0" anchor="ctr">
            <a:noAutofit/>
          </a:bodyP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371600"/>
            <a:ext cx="4041775" cy="491132"/>
          </a:xfrm>
        </p:spPr>
        <p:txBody>
          <a:bodyPr lIns="45720" tIns="0" rIns="45720" bIns="0" anchor="ct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4864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Slide Number Placeholder 8"/>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305800" cy="857250"/>
          </a:xfrm>
        </p:spPr>
        <p:txBody>
          <a:bodyPr vert="horz" tIns="45720" bIns="0" anchor="t" anchorCtr="0">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600" b="0" baseline="0">
                <a:ln>
                  <a:noFill/>
                </a:ln>
                <a:solidFill>
                  <a:schemeClr val="bg1">
                    <a:lumMod val="50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5" name="Slide Number Placeholder 4"/>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000" b="0">
                <a:ln>
                  <a:noFill/>
                </a:ln>
                <a:solidFill>
                  <a:srgbClr val="7F7F7F"/>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081769"/>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0" i="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7" name="Slide Number Placeholder 6"/>
          <p:cNvSpPr>
            <a:spLocks noGrp="1"/>
          </p:cNvSpPr>
          <p:nvPr>
            <p:ph type="sldNum" sz="quarter" idx="12"/>
          </p:nvPr>
        </p:nvSpPr>
        <p:spPr>
          <a:xfrm>
            <a:off x="6477000" y="4629150"/>
            <a:ext cx="2362200" cy="273844"/>
          </a:xfrm>
        </p:spPr>
        <p:txBody>
          <a:bodyPr/>
          <a:lstStyle/>
          <a:p>
            <a:fld id="{8B19B5B9-3195-4398-BEB7-653525697B52}" type="slidenum">
              <a:rPr lang="en-US" smtClean="0"/>
              <a:pPr/>
              <a:t>‹#›</a:t>
            </a:fld>
            <a:endParaRPr lang="en-US" dirty="0"/>
          </a:p>
        </p:txBody>
      </p:sp>
      <p:sp>
        <p:nvSpPr>
          <p:cNvPr id="3" name="Picture Placeholder 2"/>
          <p:cNvSpPr>
            <a:spLocks noGrp="1"/>
          </p:cNvSpPr>
          <p:nvPr>
            <p:ph type="pic" idx="1"/>
          </p:nvPr>
        </p:nvSpPr>
        <p:spPr>
          <a:xfrm rot="420000">
            <a:off x="3485793" y="1181221"/>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548640" y="548640"/>
            <a:ext cx="8229600" cy="857250"/>
          </a:xfrm>
          <a:prstGeom prst="rect">
            <a:avLst/>
          </a:prstGeom>
        </p:spPr>
        <p:txBody>
          <a:bodyPr vert="horz" lIns="0" rIns="0" bIns="0" anchor="t" anchorCtr="0">
            <a:normAutofit/>
          </a:bodyPr>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548640" y="1371600"/>
            <a:ext cx="8229600" cy="329184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err="1" smtClean="0"/>
              <a:t>Folevel</a:t>
            </a:r>
            <a:endParaRPr kumimoji="0" lang="en-US" dirty="0" smtClean="0"/>
          </a:p>
          <a:p>
            <a:pPr lvl="4" eaLnBrk="1" latinLnBrk="0" hangingPunct="1"/>
            <a:r>
              <a:rPr kumimoji="0" lang="en-US" dirty="0" smtClean="0"/>
              <a:t>Fifth level</a:t>
            </a:r>
          </a:p>
        </p:txBody>
      </p:sp>
      <p:sp>
        <p:nvSpPr>
          <p:cNvPr id="10" name="Date Placeholder 9"/>
          <p:cNvSpPr>
            <a:spLocks noGrp="1"/>
          </p:cNvSpPr>
          <p:nvPr>
            <p:ph type="dt" sz="half" idx="2"/>
          </p:nvPr>
        </p:nvSpPr>
        <p:spPr>
          <a:xfrm>
            <a:off x="457200" y="4629150"/>
            <a:ext cx="2133600" cy="273844"/>
          </a:xfrm>
          <a:prstGeom prst="rect">
            <a:avLst/>
          </a:prstGeom>
        </p:spPr>
        <p:txBody>
          <a:bodyPr vert="horz" lIns="0" tIns="0" rIns="0" bIns="0" anchor="b"/>
          <a:lstStyle>
            <a:lvl1pPr algn="ctr" eaLnBrk="1" latinLnBrk="0" hangingPunct="1">
              <a:defRPr kumimoji="0" sz="1200">
                <a:solidFill>
                  <a:srgbClr val="7F7F7F"/>
                </a:solidFill>
                <a:latin typeface="Arial"/>
              </a:defRPr>
            </a:lvl1pPr>
          </a:lstStyle>
          <a:p>
            <a:endParaRPr lang="en-US" dirty="0">
              <a:latin typeface="Klavika Basic Light"/>
            </a:endParaRPr>
          </a:p>
        </p:txBody>
      </p:sp>
      <p:sp>
        <p:nvSpPr>
          <p:cNvPr id="18" name="Slide Number Placeholder 17"/>
          <p:cNvSpPr>
            <a:spLocks noGrp="1"/>
          </p:cNvSpPr>
          <p:nvPr>
            <p:ph type="sldNum" sz="quarter" idx="4"/>
          </p:nvPr>
        </p:nvSpPr>
        <p:spPr>
          <a:xfrm>
            <a:off x="6477000" y="4633469"/>
            <a:ext cx="762000" cy="273844"/>
          </a:xfrm>
          <a:prstGeom prst="rect">
            <a:avLst/>
          </a:prstGeom>
        </p:spPr>
        <p:txBody>
          <a:bodyPr vert="horz" lIns="0" tIns="0" rIns="0" bIns="0" anchor="b"/>
          <a:lstStyle>
            <a:lvl1pPr algn="r" eaLnBrk="1" latinLnBrk="0" hangingPunct="1">
              <a:defRPr kumimoji="0" sz="1200">
                <a:solidFill>
                  <a:srgbClr val="7F7F7F"/>
                </a:solidFill>
                <a:latin typeface="Klavika Basic Light"/>
              </a:defRPr>
            </a:lvl1pPr>
          </a:lstStyle>
          <a:p>
            <a:fld id="{8B19B5B9-3195-4398-BEB7-653525697B5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1" latinLnBrk="0" hangingPunct="1">
        <a:spcBef>
          <a:spcPct val="0"/>
        </a:spcBef>
        <a:buNone/>
        <a:defRPr kumimoji="0" sz="3600" b="0" kern="1200" cap="none" spc="300" baseline="0">
          <a:ln w="11430" cmpd="sng">
            <a:noFill/>
            <a:prstDash val="solid"/>
            <a:miter lim="800000"/>
          </a:ln>
          <a:solidFill>
            <a:schemeClr val="bg1">
              <a:lumMod val="50000"/>
            </a:schemeClr>
          </a:solidFill>
          <a:effectLst/>
          <a:latin typeface="Klavika Basic Light"/>
          <a:ea typeface="+mj-ea"/>
          <a:cs typeface="Klavika Basic Light"/>
        </a:defRPr>
      </a:lvl1pPr>
    </p:titleStyle>
    <p:bodyStyle>
      <a:lvl1pPr marL="274320" indent="-274320" algn="l" rtl="0" eaLnBrk="1" latinLnBrk="0" hangingPunct="1">
        <a:spcBef>
          <a:spcPct val="20000"/>
        </a:spcBef>
        <a:buClr>
          <a:schemeClr val="accent3"/>
        </a:buClr>
        <a:buSzPct val="95000"/>
        <a:buFontTx/>
        <a:buBlip>
          <a:blip r:embed="rId11"/>
        </a:buBlip>
        <a:defRPr kumimoji="0" sz="2600" kern="1200">
          <a:solidFill>
            <a:srgbClr val="7F7F7F"/>
          </a:solidFill>
          <a:latin typeface="Klavika Basic Light"/>
          <a:ea typeface="+mn-ea"/>
          <a:cs typeface="+mn-cs"/>
        </a:defRPr>
      </a:lvl1pPr>
      <a:lvl2pPr marL="640080" indent="-246888" algn="l" rtl="0" eaLnBrk="1" latinLnBrk="0" hangingPunct="1">
        <a:spcBef>
          <a:spcPct val="20000"/>
        </a:spcBef>
        <a:buClr>
          <a:schemeClr val="accent1"/>
        </a:buClr>
        <a:buSzPct val="85000"/>
        <a:buFontTx/>
        <a:buBlip>
          <a:blip r:embed="rId11"/>
        </a:buBlip>
        <a:defRPr kumimoji="0" sz="2400" kern="1200">
          <a:solidFill>
            <a:srgbClr val="7F7F7F"/>
          </a:solidFill>
          <a:latin typeface="Klavika Basic Light"/>
          <a:ea typeface="+mn-ea"/>
          <a:cs typeface="+mn-cs"/>
        </a:defRPr>
      </a:lvl2pPr>
      <a:lvl3pPr marL="914400" indent="-246888" algn="l" rtl="0" eaLnBrk="1" latinLnBrk="0" hangingPunct="1">
        <a:spcBef>
          <a:spcPct val="20000"/>
        </a:spcBef>
        <a:buClr>
          <a:schemeClr val="accent2"/>
        </a:buClr>
        <a:buSzPct val="70000"/>
        <a:buFontTx/>
        <a:buBlip>
          <a:blip r:embed="rId11"/>
        </a:buBlip>
        <a:defRPr kumimoji="0" sz="2100" kern="1200">
          <a:solidFill>
            <a:srgbClr val="7F7F7F"/>
          </a:solidFill>
          <a:latin typeface="Klavika Basic Light"/>
          <a:ea typeface="+mn-ea"/>
          <a:cs typeface="+mn-cs"/>
        </a:defRPr>
      </a:lvl3pPr>
      <a:lvl4pPr marL="1188720" indent="-210312" algn="l" rtl="0" eaLnBrk="1" latinLnBrk="0" hangingPunct="1">
        <a:spcBef>
          <a:spcPct val="20000"/>
        </a:spcBef>
        <a:buClr>
          <a:schemeClr val="accent3"/>
        </a:buClr>
        <a:buSzPct val="65000"/>
        <a:buFontTx/>
        <a:buBlip>
          <a:blip r:embed="rId11"/>
        </a:buBlip>
        <a:defRPr kumimoji="0" sz="2000" kern="1200">
          <a:solidFill>
            <a:srgbClr val="7F7F7F"/>
          </a:solidFill>
          <a:latin typeface="Klavika Basic Light"/>
          <a:ea typeface="+mn-ea"/>
          <a:cs typeface="+mn-cs"/>
        </a:defRPr>
      </a:lvl4pPr>
      <a:lvl5pPr marL="1463040" indent="-210312" algn="l" rtl="0" eaLnBrk="1" latinLnBrk="0" hangingPunct="1">
        <a:spcBef>
          <a:spcPct val="20000"/>
        </a:spcBef>
        <a:buClr>
          <a:schemeClr val="accent4"/>
        </a:buClr>
        <a:buSzPct val="65000"/>
        <a:buFontTx/>
        <a:buBlip>
          <a:blip r:embed="rId11"/>
        </a:buBlip>
        <a:defRPr kumimoji="0" sz="2000" kern="1200">
          <a:solidFill>
            <a:srgbClr val="7F7F7F"/>
          </a:solidFill>
          <a:latin typeface="Klavika Basic Ligh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Timesheet Analysis</a:t>
            </a:r>
            <a:endParaRPr lang="en-US" dirty="0"/>
          </a:p>
        </p:txBody>
      </p:sp>
      <p:sp>
        <p:nvSpPr>
          <p:cNvPr id="3" name="Subtitle 2"/>
          <p:cNvSpPr>
            <a:spLocks noGrp="1"/>
          </p:cNvSpPr>
          <p:nvPr>
            <p:ph type="subTitle" idx="1"/>
          </p:nvPr>
        </p:nvSpPr>
        <p:spPr/>
        <p:txBody>
          <a:bodyPr>
            <a:normAutofit/>
          </a:bodyPr>
          <a:lstStyle/>
          <a:p>
            <a:r>
              <a:rPr lang="en-US" dirty="0" smtClean="0"/>
              <a:t>Score My Team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Time Sheets</a:t>
            </a:r>
            <a:endParaRPr lang="en-US" dirty="0"/>
          </a:p>
        </p:txBody>
      </p:sp>
      <p:sp>
        <p:nvSpPr>
          <p:cNvPr id="3" name="Content Placeholder 2"/>
          <p:cNvSpPr>
            <a:spLocks noGrp="1"/>
          </p:cNvSpPr>
          <p:nvPr>
            <p:ph idx="1"/>
          </p:nvPr>
        </p:nvSpPr>
        <p:spPr/>
        <p:txBody>
          <a:bodyPr>
            <a:normAutofit/>
          </a:bodyPr>
          <a:lstStyle/>
          <a:p>
            <a:r>
              <a:rPr lang="en-US" dirty="0"/>
              <a:t>Time Sheets points are accrued by your billable minutes.</a:t>
            </a:r>
          </a:p>
          <a:p>
            <a:r>
              <a:rPr lang="en-US" dirty="0"/>
              <a:t>The following are considered billable minutes</a:t>
            </a:r>
          </a:p>
          <a:p>
            <a:pPr lvl="1"/>
            <a:r>
              <a:rPr lang="en-US" dirty="0"/>
              <a:t>Time Entries marked as Billable</a:t>
            </a:r>
          </a:p>
          <a:p>
            <a:pPr lvl="1"/>
            <a:r>
              <a:rPr lang="en-US" dirty="0"/>
              <a:t>All Time Entries for a Project</a:t>
            </a:r>
          </a:p>
          <a:p>
            <a:pPr lvl="2"/>
            <a:r>
              <a:rPr lang="en-US" dirty="0"/>
              <a:t>Project Time Entries are weighted 20% more</a:t>
            </a:r>
          </a:p>
          <a:p>
            <a:pPr lvl="1"/>
            <a:r>
              <a:rPr lang="en-US" dirty="0"/>
              <a:t>All Travel Time Entries</a:t>
            </a:r>
          </a:p>
          <a:p>
            <a:pPr marL="393192" lvl="1" indent="0">
              <a:buNone/>
            </a:pPr>
            <a:endParaRPr lang="en-US" dirty="0" smtClean="0"/>
          </a:p>
        </p:txBody>
      </p:sp>
    </p:spTree>
    <p:extLst>
      <p:ext uri="{BB962C8B-B14F-4D97-AF65-F5344CB8AC3E}">
        <p14:creationId xmlns:p14="http://schemas.microsoft.com/office/powerpoint/2010/main" val="116564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Sheets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Vacation and holidays add no value to your Time Sheet score.</a:t>
            </a:r>
          </a:p>
          <a:p>
            <a:r>
              <a:rPr lang="en-US" dirty="0"/>
              <a:t>Any time an administrator modifies a Time Entry, either due to changing Work Type or by updating the text, you will be deducted points.</a:t>
            </a:r>
          </a:p>
          <a:p>
            <a:r>
              <a:rPr lang="en-US" dirty="0"/>
              <a:t>You will be deducted points for not submitting your Timesheet by 10:00AM of the first business day following your Timesheet deadline.</a:t>
            </a:r>
          </a:p>
          <a:p>
            <a:pPr marL="0" indent="0">
              <a:buNone/>
            </a:pPr>
            <a:endParaRPr lang="en-US" dirty="0"/>
          </a:p>
        </p:txBody>
      </p:sp>
    </p:spTree>
    <p:extLst>
      <p:ext uri="{BB962C8B-B14F-4D97-AF65-F5344CB8AC3E}">
        <p14:creationId xmlns:p14="http://schemas.microsoft.com/office/powerpoint/2010/main" val="784817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Sheet Tips</a:t>
            </a:r>
            <a:endParaRPr lang="en-US" dirty="0"/>
          </a:p>
        </p:txBody>
      </p:sp>
      <p:sp>
        <p:nvSpPr>
          <p:cNvPr id="3" name="Content Placeholder 2"/>
          <p:cNvSpPr>
            <a:spLocks noGrp="1"/>
          </p:cNvSpPr>
          <p:nvPr>
            <p:ph idx="1"/>
          </p:nvPr>
        </p:nvSpPr>
        <p:spPr/>
        <p:txBody>
          <a:bodyPr>
            <a:normAutofit fontScale="85000" lnSpcReduction="20000"/>
          </a:bodyPr>
          <a:lstStyle/>
          <a:p>
            <a:r>
              <a:rPr lang="en-US" dirty="0"/>
              <a:t>Don’t spend two hours on an issue and not track it to a ticket. </a:t>
            </a:r>
          </a:p>
          <a:p>
            <a:r>
              <a:rPr lang="en-US" dirty="0"/>
              <a:t>When creating a ticket to track your work, it is advantageous to perform the work against a Client vs. an “Internal” ticket against your own company</a:t>
            </a:r>
          </a:p>
          <a:p>
            <a:r>
              <a:rPr lang="en-US" dirty="0"/>
              <a:t>Select the correct work type: “Onsite”, “Remote”, “Communication”, “Admin”, “Emergency”, etc.</a:t>
            </a:r>
          </a:p>
          <a:p>
            <a:r>
              <a:rPr lang="en-US" dirty="0"/>
              <a:t>Write clear and well-written notes that will not need to be corrected.</a:t>
            </a:r>
          </a:p>
          <a:p>
            <a:r>
              <a:rPr lang="en-US" dirty="0"/>
              <a:t>Submit your Time Sheets on time.</a:t>
            </a:r>
          </a:p>
          <a:p>
            <a:pPr marL="0" indent="0">
              <a:buNone/>
            </a:pPr>
            <a:endParaRPr lang="en-US" dirty="0"/>
          </a:p>
        </p:txBody>
      </p:sp>
    </p:spTree>
    <p:extLst>
      <p:ext uri="{BB962C8B-B14F-4D97-AF65-F5344CB8AC3E}">
        <p14:creationId xmlns:p14="http://schemas.microsoft.com/office/powerpoint/2010/main" val="315387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Breakdown</a:t>
            </a:r>
            <a:endParaRPr lang="en-US" dirty="0"/>
          </a:p>
        </p:txBody>
      </p:sp>
      <p:sp>
        <p:nvSpPr>
          <p:cNvPr id="3" name="Content Placeholder 2"/>
          <p:cNvSpPr>
            <a:spLocks noGrp="1"/>
          </p:cNvSpPr>
          <p:nvPr>
            <p:ph idx="1"/>
          </p:nvPr>
        </p:nvSpPr>
        <p:spPr/>
        <p:txBody>
          <a:bodyPr>
            <a:normAutofit fontScale="62500" lnSpcReduction="20000"/>
          </a:bodyPr>
          <a:lstStyle/>
          <a:p>
            <a:r>
              <a:rPr lang="en-US" dirty="0"/>
              <a:t>One point is given for every billable minute recorded against a non-project ticket.</a:t>
            </a:r>
          </a:p>
          <a:p>
            <a:r>
              <a:rPr lang="en-US" dirty="0"/>
              <a:t>One point is given for every minute for travel, billable or </a:t>
            </a:r>
            <a:r>
              <a:rPr lang="en-US" dirty="0" err="1"/>
              <a:t>nonbillable</a:t>
            </a:r>
            <a:r>
              <a:rPr lang="en-US" dirty="0"/>
              <a:t>, against a  non-project ticket.</a:t>
            </a:r>
          </a:p>
          <a:p>
            <a:r>
              <a:rPr lang="en-US" dirty="0"/>
              <a:t>All project work is given 1.2 points per minute, regardless if billable or </a:t>
            </a:r>
            <a:r>
              <a:rPr lang="en-US" dirty="0" err="1"/>
              <a:t>nonbillable</a:t>
            </a:r>
            <a:r>
              <a:rPr lang="en-US" dirty="0"/>
              <a:t>.</a:t>
            </a:r>
          </a:p>
          <a:p>
            <a:r>
              <a:rPr lang="en-US" dirty="0"/>
              <a:t>A timesheet not submitted for approval by 10AM of its deadline submission date will receive an automatic 25% deduction on all time entries for that week.</a:t>
            </a:r>
          </a:p>
          <a:p>
            <a:r>
              <a:rPr lang="en-US" dirty="0"/>
              <a:t>If a non-project time entry is changed by a Time Reviewer from billable to </a:t>
            </a:r>
            <a:r>
              <a:rPr lang="en-US" dirty="0" err="1"/>
              <a:t>nonbillable</a:t>
            </a:r>
            <a:r>
              <a:rPr lang="en-US" dirty="0"/>
              <a:t>, the tech no longer receives points for the time entry and also receives a 10 point deduction</a:t>
            </a:r>
            <a:r>
              <a:rPr lang="en-US" dirty="0" smtClean="0"/>
              <a:t>.</a:t>
            </a:r>
            <a:endParaRPr lang="en-US" dirty="0"/>
          </a:p>
        </p:txBody>
      </p:sp>
    </p:spTree>
    <p:extLst>
      <p:ext uri="{BB962C8B-B14F-4D97-AF65-F5344CB8AC3E}">
        <p14:creationId xmlns:p14="http://schemas.microsoft.com/office/powerpoint/2010/main" val="248576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Breakdown</a:t>
            </a:r>
            <a:endParaRPr lang="en-US" dirty="0"/>
          </a:p>
        </p:txBody>
      </p:sp>
      <p:sp>
        <p:nvSpPr>
          <p:cNvPr id="3" name="Content Placeholder 2"/>
          <p:cNvSpPr>
            <a:spLocks noGrp="1"/>
          </p:cNvSpPr>
          <p:nvPr>
            <p:ph idx="1"/>
          </p:nvPr>
        </p:nvSpPr>
        <p:spPr/>
        <p:txBody>
          <a:bodyPr>
            <a:normAutofit fontScale="62500" lnSpcReduction="20000"/>
          </a:bodyPr>
          <a:lstStyle/>
          <a:p>
            <a:r>
              <a:rPr lang="en-US" dirty="0"/>
              <a:t>If a non-project time entry is changed by a Time Reviewer from </a:t>
            </a:r>
            <a:r>
              <a:rPr lang="en-US" dirty="0" err="1"/>
              <a:t>nonbillable</a:t>
            </a:r>
            <a:r>
              <a:rPr lang="en-US" dirty="0"/>
              <a:t> to billable, the tech has his/her score subtracted by a point for each minute of the time entry.</a:t>
            </a:r>
          </a:p>
          <a:p>
            <a:r>
              <a:rPr lang="en-US" dirty="0"/>
              <a:t> If the Work Type was changed by a Time Reviewer, the points for the time entry are reduced by 25%.</a:t>
            </a:r>
          </a:p>
          <a:p>
            <a:r>
              <a:rPr lang="en-US" dirty="0"/>
              <a:t> Any changes made to Internal Notes by a Time Reviewer is an automatic 25% deduction.</a:t>
            </a:r>
          </a:p>
          <a:p>
            <a:r>
              <a:rPr lang="en-US" dirty="0"/>
              <a:t> A billable and blank time entry, other than a Travel time entry, will have its points deducted by 50%.</a:t>
            </a:r>
          </a:p>
          <a:p>
            <a:r>
              <a:rPr lang="en-US" dirty="0"/>
              <a:t>Time entry notes updated by a Time Reviewer generates an automatic 10 point deduction.  Further points can be removed based on the ratio of note changes made multiplied by the number of billable minutes on the time entry.</a:t>
            </a:r>
          </a:p>
          <a:p>
            <a:pPr marL="0" indent="0">
              <a:buNone/>
            </a:pPr>
            <a:endParaRPr lang="en-US" dirty="0"/>
          </a:p>
        </p:txBody>
      </p:sp>
    </p:spTree>
    <p:extLst>
      <p:ext uri="{BB962C8B-B14F-4D97-AF65-F5344CB8AC3E}">
        <p14:creationId xmlns:p14="http://schemas.microsoft.com/office/powerpoint/2010/main" val="206861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962150"/>
            <a:ext cx="3581400" cy="1371600"/>
          </a:xfrm>
        </p:spPr>
        <p:txBody>
          <a:bodyPr>
            <a:normAutofit/>
          </a:bodyPr>
          <a:lstStyle/>
          <a:p>
            <a:pPr algn="ctr"/>
            <a:r>
              <a:rPr lang="en-US" dirty="0" smtClean="0"/>
              <a:t>End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IL-13-003 PPT Master Templat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DD0886620660408DF46C5D132C4E8C" ma:contentTypeVersion="0" ma:contentTypeDescription="Create a new document." ma:contentTypeScope="" ma:versionID="6425a3e18d8a60218a95c34f91ea2e3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65B5DAF-1A02-4F84-B673-F381AA27EF28}">
  <ds:schemaRefs>
    <ds:schemaRef ds:uri="http://schemas.microsoft.com/office/2006/metadata/properties"/>
    <ds:schemaRef ds:uri="http://schemas.openxmlformats.org/package/2006/metadata/core-properties"/>
    <ds:schemaRef ds:uri="http://purl.org/dc/dcmitype/"/>
    <ds:schemaRef ds:uri="http://purl.org/dc/elements/1.1/"/>
    <ds:schemaRef ds:uri="http://schemas.microsoft.com/office/2006/documentManagement/types"/>
    <ds:schemaRef ds:uri="http://www.w3.org/XML/1998/namespace"/>
    <ds:schemaRef ds:uri="http://purl.org/dc/terms/"/>
  </ds:schemaRefs>
</ds:datastoreItem>
</file>

<file path=customXml/itemProps2.xml><?xml version="1.0" encoding="utf-8"?>
<ds:datastoreItem xmlns:ds="http://schemas.openxmlformats.org/officeDocument/2006/customXml" ds:itemID="{C2FC1593-4A65-460C-82A8-7CEC873193AE}">
  <ds:schemaRefs>
    <ds:schemaRef ds:uri="http://schemas.microsoft.com/sharepoint/v3/contenttype/forms"/>
  </ds:schemaRefs>
</ds:datastoreItem>
</file>

<file path=customXml/itemProps3.xml><?xml version="1.0" encoding="utf-8"?>
<ds:datastoreItem xmlns:ds="http://schemas.openxmlformats.org/officeDocument/2006/customXml" ds:itemID="{C3068123-A289-44D6-8CCD-BCDCE6080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NIL-13-003 PPT Master Template</Template>
  <TotalTime>5</TotalTime>
  <Words>453</Words>
  <Application>Microsoft Office PowerPoint</Application>
  <PresentationFormat>On-screen Show (16:9)</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NIL-13-003 PPT Master Template</vt:lpstr>
      <vt:lpstr>Timesheet Analysis</vt:lpstr>
      <vt:lpstr>Time Sheets</vt:lpstr>
      <vt:lpstr>Time Sheets</vt:lpstr>
      <vt:lpstr>Time Sheet Tips</vt:lpstr>
      <vt:lpstr>Points Breakdown</vt:lpstr>
      <vt:lpstr>Points Breakdown</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Siegfried</dc:creator>
  <cp:lastModifiedBy>Kate Siegfried</cp:lastModifiedBy>
  <cp:revision>2</cp:revision>
  <dcterms:created xsi:type="dcterms:W3CDTF">2013-04-11T13:50:26Z</dcterms:created>
  <dcterms:modified xsi:type="dcterms:W3CDTF">2013-04-11T13:55:29Z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0x010100E5DD0886620660408DF46C5D132C4E8C</vt:lpwstr>
  </property>
</Properties>
</file>