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56" r:id="rId5"/>
    <p:sldId id="344" r:id="rId6"/>
    <p:sldId id="345" r:id="rId7"/>
    <p:sldId id="346" r:id="rId8"/>
    <p:sldId id="348" r:id="rId9"/>
    <p:sldId id="349" r:id="rId10"/>
    <p:sldId id="359" r:id="rId11"/>
    <p:sldId id="358" r:id="rId12"/>
    <p:sldId id="357" r:id="rId13"/>
    <p:sldId id="356" r:id="rId14"/>
    <p:sldId id="355" r:id="rId15"/>
    <p:sldId id="354" r:id="rId16"/>
    <p:sldId id="353" r:id="rId17"/>
    <p:sldId id="352" r:id="rId18"/>
    <p:sldId id="351" r:id="rId19"/>
    <p:sldId id="350" r:id="rId20"/>
    <p:sldId id="347"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D82F"/>
    <a:srgbClr val="FF3300"/>
    <a:srgbClr val="66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734" autoAdjust="0"/>
    <p:restoredTop sz="94656" autoAdjust="0"/>
  </p:normalViewPr>
  <p:slideViewPr>
    <p:cSldViewPr>
      <p:cViewPr>
        <p:scale>
          <a:sx n="150" d="100"/>
          <a:sy n="150" d="100"/>
        </p:scale>
        <p:origin x="-492" y="-8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Klavika Basic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Klavika Basic Light"/>
              </a:defRPr>
            </a:lvl1pPr>
          </a:lstStyle>
          <a:p>
            <a:fld id="{B23F9FC0-8A0A-461A-97A2-DFA6D3953326}" type="datetimeFigureOut">
              <a:rPr lang="en-US" smtClean="0"/>
              <a:pPr/>
              <a:t>1/2/2014</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Klavika Basic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Klavika Basic Light"/>
              </a:defRPr>
            </a:lvl1pPr>
          </a:lstStyle>
          <a:p>
            <a:fld id="{2BCD6E7B-4212-40DA-8AB7-66A24E296A7C}" type="slidenum">
              <a:rPr lang="en-US" smtClean="0"/>
              <a:pPr/>
              <a:t>‹#›</a:t>
            </a:fld>
            <a:endParaRPr lang="en-US" dirty="0"/>
          </a:p>
        </p:txBody>
      </p:sp>
    </p:spTree>
    <p:extLst>
      <p:ext uri="{BB962C8B-B14F-4D97-AF65-F5344CB8AC3E}">
        <p14:creationId xmlns:p14="http://schemas.microsoft.com/office/powerpoint/2010/main" val="2404842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Klavika Basic Light"/>
        <a:ea typeface="+mn-ea"/>
        <a:cs typeface="+mn-cs"/>
      </a:defRPr>
    </a:lvl1pPr>
    <a:lvl2pPr marL="457200" algn="l" defTabSz="914400" rtl="0" eaLnBrk="1" latinLnBrk="0" hangingPunct="1">
      <a:defRPr sz="1200" kern="1200">
        <a:solidFill>
          <a:schemeClr val="tx1"/>
        </a:solidFill>
        <a:latin typeface="Klavika Basic Light"/>
        <a:ea typeface="+mn-ea"/>
        <a:cs typeface="+mn-cs"/>
      </a:defRPr>
    </a:lvl2pPr>
    <a:lvl3pPr marL="914400" algn="l" defTabSz="914400" rtl="0" eaLnBrk="1" latinLnBrk="0" hangingPunct="1">
      <a:defRPr sz="1200" kern="1200">
        <a:solidFill>
          <a:schemeClr val="tx1"/>
        </a:solidFill>
        <a:latin typeface="Klavika Basic Light"/>
        <a:ea typeface="+mn-ea"/>
        <a:cs typeface="+mn-cs"/>
      </a:defRPr>
    </a:lvl3pPr>
    <a:lvl4pPr marL="1371600" algn="l" defTabSz="914400" rtl="0" eaLnBrk="1" latinLnBrk="0" hangingPunct="1">
      <a:defRPr sz="1200" kern="1200">
        <a:solidFill>
          <a:schemeClr val="tx1"/>
        </a:solidFill>
        <a:latin typeface="Klavika Basic Light"/>
        <a:ea typeface="+mn-ea"/>
        <a:cs typeface="+mn-cs"/>
      </a:defRPr>
    </a:lvl4pPr>
    <a:lvl5pPr marL="1828800" algn="l" defTabSz="914400" rtl="0" eaLnBrk="1" latinLnBrk="0" hangingPunct="1">
      <a:defRPr sz="1200" kern="1200">
        <a:solidFill>
          <a:schemeClr val="tx1"/>
        </a:solidFill>
        <a:latin typeface="Klavika Basic Ligh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CD6E7B-4212-40DA-8AB7-66A24E296A7C}" type="slidenum">
              <a:rPr lang="en-US" smtClean="0"/>
              <a:pPr/>
              <a:t>11</a:t>
            </a:fld>
            <a:endParaRPr lang="en-US" dirty="0"/>
          </a:p>
        </p:txBody>
      </p:sp>
    </p:spTree>
    <p:extLst>
      <p:ext uri="{BB962C8B-B14F-4D97-AF65-F5344CB8AC3E}">
        <p14:creationId xmlns:p14="http://schemas.microsoft.com/office/powerpoint/2010/main" val="4077927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48640" y="3333750"/>
            <a:ext cx="7851648" cy="685800"/>
          </a:xfrm>
          <a:ln>
            <a:noFill/>
          </a:ln>
        </p:spPr>
        <p:txBody>
          <a:bodyPr vert="horz" tIns="0" rIns="18288" bIns="0" anchor="b">
            <a:normAutofit/>
          </a:bodyPr>
          <a:lstStyle>
            <a:lvl1pPr algn="l" rtl="0">
              <a:spcBef>
                <a:spcPct val="0"/>
              </a:spcBef>
              <a:buNone/>
              <a:defRPr sz="3600" b="0" i="0" cap="none" spc="0" baseline="0">
                <a:ln w="12700">
                  <a:noFill/>
                  <a:prstDash val="solid"/>
                </a:ln>
                <a:solidFill>
                  <a:srgbClr val="C1D82F"/>
                </a:solidFill>
                <a:effectLst/>
                <a:latin typeface="Klavika Basic Regular"/>
                <a:ea typeface="+mj-ea"/>
                <a:cs typeface="Klavika Basic Regular"/>
              </a:defRPr>
            </a:lvl1pPr>
          </a:lstStyle>
          <a:p>
            <a:r>
              <a:rPr kumimoji="0" lang="en-US" smtClean="0"/>
              <a:t>Click to edit Master title style</a:t>
            </a:r>
            <a:endParaRPr kumimoji="0" lang="en-US" dirty="0"/>
          </a:p>
        </p:txBody>
      </p:sp>
      <p:sp>
        <p:nvSpPr>
          <p:cNvPr id="17" name="Subtitle 16"/>
          <p:cNvSpPr>
            <a:spLocks noGrp="1"/>
          </p:cNvSpPr>
          <p:nvPr>
            <p:ph type="subTitle" idx="1"/>
          </p:nvPr>
        </p:nvSpPr>
        <p:spPr>
          <a:xfrm>
            <a:off x="548640" y="4095750"/>
            <a:ext cx="7854696" cy="457200"/>
          </a:xfrm>
        </p:spPr>
        <p:txBody>
          <a:bodyPr lIns="0" rIns="18288">
            <a:normAutofit/>
          </a:bodyPr>
          <a:lstStyle>
            <a:lvl1pPr marL="0" marR="45720" indent="0" algn="l">
              <a:buNone/>
              <a:defRPr sz="2000" b="0" i="0">
                <a:solidFill>
                  <a:srgbClr val="7F7F7F"/>
                </a:solidFill>
                <a:latin typeface="Klavika Basic Light"/>
                <a:cs typeface="Klavika Basic Ligh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7" name="Footer Placeholder 21"/>
          <p:cNvSpPr>
            <a:spLocks noGrp="1"/>
          </p:cNvSpPr>
          <p:nvPr>
            <p:ph type="ftr" sz="quarter" idx="3"/>
          </p:nvPr>
        </p:nvSpPr>
        <p:spPr>
          <a:xfrm>
            <a:off x="533400" y="4629150"/>
            <a:ext cx="6385560" cy="273844"/>
          </a:xfrm>
          <a:prstGeom prst="rect">
            <a:avLst/>
          </a:prstGeom>
        </p:spPr>
        <p:txBody>
          <a:bodyPr vert="horz" lIns="0" tIns="0" rIns="0" bIns="0" anchor="b"/>
          <a:lstStyle>
            <a:lvl1pPr algn="l" eaLnBrk="1" latinLnBrk="0" hangingPunct="1">
              <a:defRPr kumimoji="0" sz="1200">
                <a:solidFill>
                  <a:srgbClr val="7F7F7F"/>
                </a:solidFill>
              </a:defRPr>
            </a:lvl1pPr>
          </a:lstStyle>
          <a:p>
            <a:r>
              <a:rPr lang="en-US" dirty="0" err="1" smtClean="0">
                <a:latin typeface="Klavika Basic Light"/>
              </a:rPr>
              <a:t>Nilear.com</a:t>
            </a:r>
            <a:r>
              <a:rPr lang="en-US" dirty="0" smtClean="0">
                <a:latin typeface="Klavika Basic Light"/>
              </a:rPr>
              <a:t>     </a:t>
            </a:r>
            <a:r>
              <a:rPr lang="en-US" dirty="0" err="1" smtClean="0">
                <a:latin typeface="Klavika Basic Light"/>
              </a:rPr>
              <a:t>Sales@nilear.com</a:t>
            </a:r>
            <a:r>
              <a:rPr lang="en-US" dirty="0" smtClean="0">
                <a:latin typeface="Klavika Basic Light"/>
              </a:rPr>
              <a:t>              #</a:t>
            </a:r>
            <a:r>
              <a:rPr lang="en-US" dirty="0" err="1" smtClean="0">
                <a:latin typeface="Klavika Basic Light"/>
              </a:rPr>
              <a:t>NearOS</a:t>
            </a:r>
            <a:r>
              <a:rPr lang="en-US" dirty="0" smtClean="0">
                <a:latin typeface="Klavika Basic Light"/>
              </a:rPr>
              <a:t>                 /</a:t>
            </a:r>
            <a:r>
              <a:rPr lang="en-US" dirty="0" err="1" smtClean="0">
                <a:latin typeface="Klavika Basic Light"/>
              </a:rPr>
              <a:t>NilearOS</a:t>
            </a:r>
            <a:endParaRPr lang="en-US" dirty="0">
              <a:latin typeface="Klavika Basic Light"/>
            </a:endParaRP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67000" y="4705350"/>
            <a:ext cx="228600" cy="228600"/>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810000" y="4705350"/>
            <a:ext cx="228600" cy="2286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14360" cy="857250"/>
          </a:xfrm>
        </p:spPr>
        <p:txBody>
          <a:bodyPr anchor="t" anchorCtr="0"/>
          <a:lstStyle>
            <a:lvl1pPr>
              <a:defRPr b="0" cap="none" spc="30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548640" y="1371600"/>
            <a:ext cx="8229600" cy="3257550"/>
          </a:xfrm>
        </p:spPr>
        <p:txBody>
          <a:bodyPr/>
          <a:lstStyle>
            <a:lvl1pPr marL="274320" indent="-274320">
              <a:lnSpc>
                <a:spcPct val="100000"/>
              </a:lnSpc>
              <a:spcBef>
                <a:spcPts val="1200"/>
              </a:spcBef>
              <a:spcAft>
                <a:spcPts val="200"/>
              </a:spcAft>
              <a:buFontTx/>
              <a:buBlip>
                <a:blip r:embed="rId3"/>
              </a:buBlip>
              <a:defRPr/>
            </a:lvl1pPr>
            <a:lvl2pPr marL="640080" indent="-246888">
              <a:buFontTx/>
              <a:buBlip>
                <a:blip r:embed="rId3"/>
              </a:buBlip>
              <a:defRPr/>
            </a:lvl2pPr>
            <a:lvl3pPr marL="914400" indent="-246888">
              <a:buFontTx/>
              <a:buBlip>
                <a:blip r:embed="rId3"/>
              </a:buBlip>
              <a:defRPr/>
            </a:lvl3pPr>
            <a:lvl4pPr marL="1188720" indent="-210312">
              <a:buFontTx/>
              <a:buBlip>
                <a:blip r:embed="rId3"/>
              </a:buBlip>
              <a:defRPr/>
            </a:lvl4pPr>
            <a:lvl5pPr marL="1463040" indent="-210312" eaLnBrk="1" latinLnBrk="0" hangingPunct="1">
              <a:buFontTx/>
              <a:buBlip>
                <a:blip r:embed="rId3"/>
              </a:buBlip>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Slide Number Placeholder 5"/>
          <p:cNvSpPr>
            <a:spLocks noGrp="1"/>
          </p:cNvSpPr>
          <p:nvPr>
            <p:ph type="sldNum" sz="quarter" idx="12"/>
          </p:nvPr>
        </p:nvSpPr>
        <p:spPr>
          <a:xfrm>
            <a:off x="6477000" y="4629150"/>
            <a:ext cx="2362200" cy="273844"/>
          </a:xfrm>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7772400" cy="1021842"/>
          </a:xfrm>
          <a:ln>
            <a:noFill/>
          </a:ln>
        </p:spPr>
        <p:txBody>
          <a:bodyPr vert="horz" tIns="0" bIns="0" anchor="t" anchorCtr="0">
            <a:noAutofit/>
          </a:bodyPr>
          <a:lstStyle>
            <a:lvl1pPr algn="l" rtl="0">
              <a:spcBef>
                <a:spcPct val="0"/>
              </a:spcBef>
              <a:buNone/>
              <a:defRPr lang="en-US" sz="3600" b="0" cap="none" spc="0" baseline="0" dirty="0">
                <a:ln w="12700">
                  <a:noFill/>
                  <a:prstDash val="solid"/>
                </a:ln>
                <a:solidFill>
                  <a:schemeClr val="bg2">
                    <a:tint val="85000"/>
                    <a:satMod val="155000"/>
                  </a:schemeClr>
                </a:solidFill>
                <a:effectLst/>
                <a:latin typeface="Klavika Basic Light"/>
                <a:ea typeface="+mj-ea"/>
                <a:cs typeface="+mj-cs"/>
              </a:defRPr>
            </a:lvl1pPr>
          </a:lstStyle>
          <a:p>
            <a:r>
              <a:rPr kumimoji="0" lang="en-US" smtClean="0"/>
              <a:t>Click to edit Master title style</a:t>
            </a:r>
            <a:endParaRPr kumimoji="0" lang="en-US" dirty="0"/>
          </a:p>
        </p:txBody>
      </p:sp>
      <p:sp>
        <p:nvSpPr>
          <p:cNvPr id="3" name="Text Placeholder 2"/>
          <p:cNvSpPr>
            <a:spLocks noGrp="1"/>
          </p:cNvSpPr>
          <p:nvPr>
            <p:ph type="body" idx="1" hasCustomPrompt="1"/>
          </p:nvPr>
        </p:nvSpPr>
        <p:spPr>
          <a:xfrm>
            <a:off x="548640" y="1371600"/>
            <a:ext cx="7772400" cy="1132284"/>
          </a:xfrm>
        </p:spPr>
        <p:txBody>
          <a:bodyPr lIns="45720" rIns="45720" anchor="t"/>
          <a:lstStyle>
            <a:lvl1pPr marL="0" indent="0">
              <a:buNone/>
              <a:defRPr sz="2200">
                <a:solidFill>
                  <a:srgbClr val="7F7F7F"/>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content.</a:t>
            </a:r>
          </a:p>
        </p:txBody>
      </p:sp>
      <p:sp>
        <p:nvSpPr>
          <p:cNvPr id="6" name="Slide Number Placeholder 5"/>
          <p:cNvSpPr>
            <a:spLocks noGrp="1"/>
          </p:cNvSpPr>
          <p:nvPr>
            <p:ph type="sldNum" sz="quarter" idx="12"/>
          </p:nvPr>
        </p:nvSpPr>
        <p:spPr>
          <a:xfrm>
            <a:off x="6477000" y="4633469"/>
            <a:ext cx="2286000" cy="273844"/>
          </a:xfrm>
        </p:spPr>
        <p:txBody>
          <a:bodyPr/>
          <a:lstStyle/>
          <a:p>
            <a:fld id="{8B19B5B9-3195-4398-BEB7-653525697B5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29600" cy="857250"/>
          </a:xfrm>
        </p:spPr>
        <p:txBody>
          <a:bodyPr anchor="t" anchorCtr="0">
            <a:normAutofit/>
          </a:bodyPr>
          <a:lstStyle>
            <a:lvl1pPr>
              <a:defRPr sz="3600" b="0" i="0" kern="1200" cap="none" spc="30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3" name="Content Placeholder 2"/>
          <p:cNvSpPr>
            <a:spLocks noGrp="1"/>
          </p:cNvSpPr>
          <p:nvPr>
            <p:ph sz="half" idx="1"/>
          </p:nvPr>
        </p:nvSpPr>
        <p:spPr>
          <a:xfrm>
            <a:off x="54864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29600" cy="857250"/>
          </a:xfrm>
        </p:spPr>
        <p:txBody>
          <a:bodyPr tIns="45720" anchor="t" anchorCtr="0">
            <a:normAutofit/>
          </a:bodyPr>
          <a:lstStyle>
            <a:lvl1pPr>
              <a:defRPr sz="3600" baseline="0">
                <a:ln w="11430" cmpd="sng">
                  <a:noFill/>
                  <a:prstDash val="solid"/>
                  <a:miter lim="800000"/>
                </a:ln>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548640" y="1371600"/>
            <a:ext cx="4040188" cy="494514"/>
          </a:xfrm>
        </p:spPr>
        <p:txBody>
          <a:bodyPr lIns="45720" tIns="0" rIns="45720" bIns="0" anchor="ctr">
            <a:noAutofit/>
          </a:bodyPr>
          <a:lstStyle>
            <a:lvl1pPr marL="0" indent="0">
              <a:buNone/>
              <a:defRPr sz="2400" b="0" cap="none" baseline="0">
                <a:solidFill>
                  <a:schemeClr val="bg1">
                    <a:lumMod val="50000"/>
                  </a:schemeClr>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371600"/>
            <a:ext cx="4041775" cy="491132"/>
          </a:xfrm>
        </p:spPr>
        <p:txBody>
          <a:bodyPr lIns="45720" tIns="0" rIns="45720" bIns="0" anchor="ctr"/>
          <a:lstStyle>
            <a:lvl1pPr marL="0" indent="0">
              <a:buNone/>
              <a:defRPr sz="2400" b="0" cap="none" baseline="0">
                <a:solidFill>
                  <a:schemeClr val="bg1">
                    <a:lumMod val="50000"/>
                  </a:schemeClr>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4864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Slide Number Placeholder 8"/>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305800" cy="857250"/>
          </a:xfrm>
        </p:spPr>
        <p:txBody>
          <a:bodyPr vert="horz" tIns="45720" bIns="0" anchor="t" anchorCtr="0">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600" b="0" baseline="0">
                <a:ln>
                  <a:noFill/>
                </a:ln>
                <a:solidFill>
                  <a:schemeClr val="bg1">
                    <a:lumMod val="50000"/>
                  </a:schemeClr>
                </a:solidFill>
                <a:effectLst/>
                <a:latin typeface="Klavika Basic Light"/>
                <a:ea typeface="+mj-ea"/>
                <a:cs typeface="+mj-cs"/>
              </a:defRPr>
            </a:lvl1pPr>
          </a:lstStyle>
          <a:p>
            <a:r>
              <a:rPr kumimoji="0" lang="en-US" smtClean="0"/>
              <a:t>Click to edit Master title style</a:t>
            </a:r>
            <a:endParaRPr kumimoji="0" lang="en-US" dirty="0"/>
          </a:p>
        </p:txBody>
      </p:sp>
      <p:sp>
        <p:nvSpPr>
          <p:cNvPr id="5" name="Slide Number Placeholder 4"/>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000" b="0">
                <a:ln>
                  <a:noFill/>
                </a:ln>
                <a:solidFill>
                  <a:srgbClr val="7F7F7F"/>
                </a:solidFill>
                <a:effectLst/>
                <a:latin typeface="Klavika Basic Light"/>
                <a:ea typeface="+mj-ea"/>
                <a:cs typeface="+mj-cs"/>
              </a:defRPr>
            </a:lvl1pPr>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081769"/>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Klavika Basic Light"/>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Klavika Basic Light"/>
            </a:endParaRPr>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0" i="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7" name="Slide Number Placeholder 6"/>
          <p:cNvSpPr>
            <a:spLocks noGrp="1"/>
          </p:cNvSpPr>
          <p:nvPr>
            <p:ph type="sldNum" sz="quarter" idx="12"/>
          </p:nvPr>
        </p:nvSpPr>
        <p:spPr>
          <a:xfrm>
            <a:off x="6477000" y="4629150"/>
            <a:ext cx="2362200" cy="273844"/>
          </a:xfrm>
        </p:spPr>
        <p:txBody>
          <a:bodyPr/>
          <a:lstStyle/>
          <a:p>
            <a:fld id="{8B19B5B9-3195-4398-BEB7-653525697B52}" type="slidenum">
              <a:rPr lang="en-US" smtClean="0"/>
              <a:pPr/>
              <a:t>‹#›</a:t>
            </a:fld>
            <a:endParaRPr lang="en-US" dirty="0"/>
          </a:p>
        </p:txBody>
      </p:sp>
      <p:sp>
        <p:nvSpPr>
          <p:cNvPr id="3" name="Picture Placeholder 2"/>
          <p:cNvSpPr>
            <a:spLocks noGrp="1"/>
          </p:cNvSpPr>
          <p:nvPr>
            <p:ph type="pic" idx="1"/>
          </p:nvPr>
        </p:nvSpPr>
        <p:spPr>
          <a:xfrm rot="420000">
            <a:off x="3485793" y="1181221"/>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548640" y="548640"/>
            <a:ext cx="8229600" cy="857250"/>
          </a:xfrm>
          <a:prstGeom prst="rect">
            <a:avLst/>
          </a:prstGeom>
        </p:spPr>
        <p:txBody>
          <a:bodyPr vert="horz" lIns="0" rIns="0" bIns="0" anchor="t" anchorCtr="0">
            <a:normAutofit/>
          </a:bodyPr>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548640" y="1371600"/>
            <a:ext cx="8229600" cy="329184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err="1" smtClean="0"/>
              <a:t>Folevel</a:t>
            </a:r>
            <a:endParaRPr kumimoji="0" lang="en-US" dirty="0" smtClean="0"/>
          </a:p>
          <a:p>
            <a:pPr lvl="4" eaLnBrk="1" latinLnBrk="0" hangingPunct="1"/>
            <a:r>
              <a:rPr kumimoji="0" lang="en-US" dirty="0" smtClean="0"/>
              <a:t>Fifth level</a:t>
            </a:r>
          </a:p>
        </p:txBody>
      </p:sp>
      <p:sp>
        <p:nvSpPr>
          <p:cNvPr id="10" name="Date Placeholder 9"/>
          <p:cNvSpPr>
            <a:spLocks noGrp="1"/>
          </p:cNvSpPr>
          <p:nvPr>
            <p:ph type="dt" sz="half" idx="2"/>
          </p:nvPr>
        </p:nvSpPr>
        <p:spPr>
          <a:xfrm>
            <a:off x="457200" y="4629150"/>
            <a:ext cx="2133600" cy="273844"/>
          </a:xfrm>
          <a:prstGeom prst="rect">
            <a:avLst/>
          </a:prstGeom>
        </p:spPr>
        <p:txBody>
          <a:bodyPr vert="horz" lIns="0" tIns="0" rIns="0" bIns="0" anchor="b"/>
          <a:lstStyle>
            <a:lvl1pPr algn="ctr" eaLnBrk="1" latinLnBrk="0" hangingPunct="1">
              <a:defRPr kumimoji="0" sz="1200">
                <a:solidFill>
                  <a:srgbClr val="7F7F7F"/>
                </a:solidFill>
                <a:latin typeface="Arial"/>
              </a:defRPr>
            </a:lvl1pPr>
          </a:lstStyle>
          <a:p>
            <a:endParaRPr lang="en-US" dirty="0">
              <a:latin typeface="Klavika Basic Light"/>
            </a:endParaRPr>
          </a:p>
        </p:txBody>
      </p:sp>
      <p:sp>
        <p:nvSpPr>
          <p:cNvPr id="18" name="Slide Number Placeholder 17"/>
          <p:cNvSpPr>
            <a:spLocks noGrp="1"/>
          </p:cNvSpPr>
          <p:nvPr>
            <p:ph type="sldNum" sz="quarter" idx="4"/>
          </p:nvPr>
        </p:nvSpPr>
        <p:spPr>
          <a:xfrm>
            <a:off x="6477000" y="4633469"/>
            <a:ext cx="762000" cy="273844"/>
          </a:xfrm>
          <a:prstGeom prst="rect">
            <a:avLst/>
          </a:prstGeom>
        </p:spPr>
        <p:txBody>
          <a:bodyPr vert="horz" lIns="0" tIns="0" rIns="0" bIns="0" anchor="b"/>
          <a:lstStyle>
            <a:lvl1pPr algn="r" eaLnBrk="1" latinLnBrk="0" hangingPunct="1">
              <a:defRPr kumimoji="0" sz="1200">
                <a:solidFill>
                  <a:srgbClr val="7F7F7F"/>
                </a:solidFill>
                <a:latin typeface="Klavika Basic Light"/>
              </a:defRPr>
            </a:lvl1pPr>
          </a:lstStyle>
          <a:p>
            <a:fld id="{8B19B5B9-3195-4398-BEB7-653525697B5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rtl="0" eaLnBrk="1" latinLnBrk="0" hangingPunct="1">
        <a:spcBef>
          <a:spcPct val="0"/>
        </a:spcBef>
        <a:buNone/>
        <a:defRPr kumimoji="0" sz="3600" b="0" kern="1200" cap="none" spc="300" baseline="0">
          <a:ln w="11430" cmpd="sng">
            <a:noFill/>
            <a:prstDash val="solid"/>
            <a:miter lim="800000"/>
          </a:ln>
          <a:solidFill>
            <a:schemeClr val="bg1">
              <a:lumMod val="50000"/>
            </a:schemeClr>
          </a:solidFill>
          <a:effectLst/>
          <a:latin typeface="Klavika Basic Light"/>
          <a:ea typeface="+mj-ea"/>
          <a:cs typeface="Klavika Basic Light"/>
        </a:defRPr>
      </a:lvl1pPr>
    </p:titleStyle>
    <p:bodyStyle>
      <a:lvl1pPr marL="274320" indent="-274320" algn="l" rtl="0" eaLnBrk="1" latinLnBrk="0" hangingPunct="1">
        <a:spcBef>
          <a:spcPct val="20000"/>
        </a:spcBef>
        <a:buClr>
          <a:schemeClr val="accent3"/>
        </a:buClr>
        <a:buSzPct val="95000"/>
        <a:buFontTx/>
        <a:buBlip>
          <a:blip r:embed="rId11"/>
        </a:buBlip>
        <a:defRPr kumimoji="0" sz="2600" kern="1200">
          <a:solidFill>
            <a:srgbClr val="7F7F7F"/>
          </a:solidFill>
          <a:latin typeface="Klavika Basic Light"/>
          <a:ea typeface="+mn-ea"/>
          <a:cs typeface="+mn-cs"/>
        </a:defRPr>
      </a:lvl1pPr>
      <a:lvl2pPr marL="640080" indent="-246888" algn="l" rtl="0" eaLnBrk="1" latinLnBrk="0" hangingPunct="1">
        <a:spcBef>
          <a:spcPct val="20000"/>
        </a:spcBef>
        <a:buClr>
          <a:schemeClr val="accent1"/>
        </a:buClr>
        <a:buSzPct val="85000"/>
        <a:buFontTx/>
        <a:buBlip>
          <a:blip r:embed="rId11"/>
        </a:buBlip>
        <a:defRPr kumimoji="0" sz="2400" kern="1200">
          <a:solidFill>
            <a:srgbClr val="7F7F7F"/>
          </a:solidFill>
          <a:latin typeface="Klavika Basic Light"/>
          <a:ea typeface="+mn-ea"/>
          <a:cs typeface="+mn-cs"/>
        </a:defRPr>
      </a:lvl2pPr>
      <a:lvl3pPr marL="914400" indent="-246888" algn="l" rtl="0" eaLnBrk="1" latinLnBrk="0" hangingPunct="1">
        <a:spcBef>
          <a:spcPct val="20000"/>
        </a:spcBef>
        <a:buClr>
          <a:schemeClr val="accent2"/>
        </a:buClr>
        <a:buSzPct val="70000"/>
        <a:buFontTx/>
        <a:buBlip>
          <a:blip r:embed="rId11"/>
        </a:buBlip>
        <a:defRPr kumimoji="0" sz="2100" kern="1200">
          <a:solidFill>
            <a:srgbClr val="7F7F7F"/>
          </a:solidFill>
          <a:latin typeface="Klavika Basic Light"/>
          <a:ea typeface="+mn-ea"/>
          <a:cs typeface="+mn-cs"/>
        </a:defRPr>
      </a:lvl3pPr>
      <a:lvl4pPr marL="1188720" indent="-210312" algn="l" rtl="0" eaLnBrk="1" latinLnBrk="0" hangingPunct="1">
        <a:spcBef>
          <a:spcPct val="20000"/>
        </a:spcBef>
        <a:buClr>
          <a:schemeClr val="accent3"/>
        </a:buClr>
        <a:buSzPct val="65000"/>
        <a:buFontTx/>
        <a:buBlip>
          <a:blip r:embed="rId11"/>
        </a:buBlip>
        <a:defRPr kumimoji="0" sz="2000" kern="1200">
          <a:solidFill>
            <a:srgbClr val="7F7F7F"/>
          </a:solidFill>
          <a:latin typeface="Klavika Basic Light"/>
          <a:ea typeface="+mn-ea"/>
          <a:cs typeface="+mn-cs"/>
        </a:defRPr>
      </a:lvl4pPr>
      <a:lvl5pPr marL="1463040" indent="-210312" algn="l" rtl="0" eaLnBrk="1" latinLnBrk="0" hangingPunct="1">
        <a:spcBef>
          <a:spcPct val="20000"/>
        </a:spcBef>
        <a:buClr>
          <a:schemeClr val="accent4"/>
        </a:buClr>
        <a:buSzPct val="65000"/>
        <a:buFontTx/>
        <a:buBlip>
          <a:blip r:embed="rId11"/>
        </a:buBlip>
        <a:defRPr kumimoji="0" sz="2000" kern="1200">
          <a:solidFill>
            <a:srgbClr val="7F7F7F"/>
          </a:solidFill>
          <a:latin typeface="Klavika Basic Ligh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Peer Review	</a:t>
            </a:r>
            <a:endParaRPr lang="en-US" dirty="0"/>
          </a:p>
        </p:txBody>
      </p:sp>
      <p:sp>
        <p:nvSpPr>
          <p:cNvPr id="3" name="Subtitle 2"/>
          <p:cNvSpPr>
            <a:spLocks noGrp="1"/>
          </p:cNvSpPr>
          <p:nvPr>
            <p:ph type="subTitle" idx="1"/>
          </p:nvPr>
        </p:nvSpPr>
        <p:spPr/>
        <p:txBody>
          <a:bodyPr>
            <a:normAutofit/>
          </a:bodyPr>
          <a:lstStyle/>
          <a:p>
            <a:r>
              <a:rPr lang="en-US" dirty="0" smtClean="0"/>
              <a:t>Score My Team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Anonymity</a:t>
            </a:r>
          </a:p>
        </p:txBody>
      </p:sp>
      <p:sp>
        <p:nvSpPr>
          <p:cNvPr id="3" name="Content Placeholder 2"/>
          <p:cNvSpPr>
            <a:spLocks noGrp="1"/>
          </p:cNvSpPr>
          <p:nvPr>
            <p:ph idx="1"/>
          </p:nvPr>
        </p:nvSpPr>
        <p:spPr/>
        <p:txBody>
          <a:bodyPr>
            <a:normAutofit fontScale="77500" lnSpcReduction="20000"/>
          </a:bodyPr>
          <a:lstStyle/>
          <a:p>
            <a:r>
              <a:rPr lang="en-US" dirty="0"/>
              <a:t>Having the reviewer remain anonymous is important to the honesty of the reviews</a:t>
            </a:r>
          </a:p>
          <a:p>
            <a:r>
              <a:rPr lang="en-US" dirty="0"/>
              <a:t>In order to maintain anonymity within a system that provides generally provides live scores the following has been implemented</a:t>
            </a:r>
          </a:p>
          <a:p>
            <a:pPr lvl="1"/>
            <a:r>
              <a:rPr lang="en-US" dirty="0"/>
              <a:t>Reviews are posted “go live” randomly, hours after the initial posting</a:t>
            </a:r>
          </a:p>
          <a:p>
            <a:pPr lvl="1"/>
            <a:r>
              <a:rPr lang="en-US" dirty="0"/>
              <a:t>Management Reviews go live instantly</a:t>
            </a:r>
          </a:p>
          <a:p>
            <a:pPr lvl="1"/>
            <a:r>
              <a:rPr lang="en-US" dirty="0"/>
              <a:t>For the current scoring time period, you can see your own Peer Review Score but others’ scores are hidden, except for Management</a:t>
            </a:r>
          </a:p>
          <a:p>
            <a:pPr lvl="1"/>
            <a:r>
              <a:rPr lang="en-US" dirty="0"/>
              <a:t>When viewing another person’s Peer Review score only the reviews given count is provided, not the breakdown of </a:t>
            </a:r>
            <a:r>
              <a:rPr lang="en-US" dirty="0" smtClean="0"/>
              <a:t>reviews</a:t>
            </a:r>
            <a:endParaRPr lang="en-US" dirty="0"/>
          </a:p>
        </p:txBody>
      </p:sp>
    </p:spTree>
    <p:extLst>
      <p:ext uri="{BB962C8B-B14F-4D97-AF65-F5344CB8AC3E}">
        <p14:creationId xmlns:p14="http://schemas.microsoft.com/office/powerpoint/2010/main" val="309138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Submission</a:t>
            </a:r>
          </a:p>
        </p:txBody>
      </p:sp>
      <p:sp>
        <p:nvSpPr>
          <p:cNvPr id="3" name="Content Placeholder 2"/>
          <p:cNvSpPr>
            <a:spLocks noGrp="1"/>
          </p:cNvSpPr>
          <p:nvPr>
            <p:ph idx="1"/>
          </p:nvPr>
        </p:nvSpPr>
        <p:spPr/>
        <p:txBody>
          <a:bodyPr>
            <a:normAutofit fontScale="92500" lnSpcReduction="20000"/>
          </a:bodyPr>
          <a:lstStyle/>
          <a:p>
            <a:r>
              <a:rPr lang="en-US" dirty="0"/>
              <a:t>Peer Reviews should be sent in real time</a:t>
            </a:r>
          </a:p>
          <a:p>
            <a:pPr lvl="1"/>
            <a:r>
              <a:rPr lang="en-US" dirty="0"/>
              <a:t>Don’t wait until later to review someone who has just helped you (or not helped you)</a:t>
            </a:r>
          </a:p>
          <a:p>
            <a:pPr lvl="1"/>
            <a:r>
              <a:rPr lang="en-US" dirty="0"/>
              <a:t>Reviews should come naturally during the course of the day</a:t>
            </a:r>
          </a:p>
          <a:p>
            <a:r>
              <a:rPr lang="en-US" dirty="0"/>
              <a:t>Reviews are submitted by instant messaging </a:t>
            </a:r>
            <a:r>
              <a:rPr lang="en-US" dirty="0" err="1"/>
              <a:t>Nilear.Chat</a:t>
            </a:r>
            <a:endParaRPr lang="en-US" dirty="0"/>
          </a:p>
          <a:p>
            <a:pPr lvl="1"/>
            <a:r>
              <a:rPr lang="en-US" dirty="0"/>
              <a:t>IM Format: [1-4][*,#][Name]</a:t>
            </a:r>
          </a:p>
          <a:p>
            <a:pPr lvl="1"/>
            <a:r>
              <a:rPr lang="en-US" dirty="0"/>
              <a:t>1-4: Star Rating of 1, 2, 3 or 4</a:t>
            </a:r>
          </a:p>
          <a:p>
            <a:pPr lvl="1"/>
            <a:r>
              <a:rPr lang="en-US" dirty="0"/>
              <a:t>*: Public Review, #: Private Review</a:t>
            </a:r>
          </a:p>
          <a:p>
            <a:pPr lvl="1"/>
            <a:r>
              <a:rPr lang="en-US" dirty="0"/>
              <a:t>Name – Username or first name (if unique) of the Reviewed</a:t>
            </a:r>
          </a:p>
          <a:p>
            <a:pPr marL="0" indent="0">
              <a:buNone/>
            </a:pPr>
            <a:endParaRPr lang="en-US" dirty="0"/>
          </a:p>
        </p:txBody>
      </p:sp>
    </p:spTree>
    <p:extLst>
      <p:ext uri="{BB962C8B-B14F-4D97-AF65-F5344CB8AC3E}">
        <p14:creationId xmlns:p14="http://schemas.microsoft.com/office/powerpoint/2010/main" val="421063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Examples</a:t>
            </a:r>
          </a:p>
        </p:txBody>
      </p:sp>
      <p:sp>
        <p:nvSpPr>
          <p:cNvPr id="3" name="Content Placeholder 2"/>
          <p:cNvSpPr>
            <a:spLocks noGrp="1"/>
          </p:cNvSpPr>
          <p:nvPr>
            <p:ph idx="1"/>
          </p:nvPr>
        </p:nvSpPr>
        <p:spPr/>
        <p:txBody>
          <a:bodyPr>
            <a:normAutofit fontScale="85000" lnSpcReduction="10000"/>
          </a:bodyPr>
          <a:lstStyle/>
          <a:p>
            <a:r>
              <a:rPr lang="en-US" dirty="0"/>
              <a:t>3*Dan is killing it on phones this morning</a:t>
            </a:r>
          </a:p>
          <a:p>
            <a:pPr lvl="1"/>
            <a:r>
              <a:rPr lang="en-US" dirty="0"/>
              <a:t>3-Star Public Good Review of Dan</a:t>
            </a:r>
          </a:p>
          <a:p>
            <a:r>
              <a:rPr lang="en-US" dirty="0"/>
              <a:t>I was overwhelmed this afternoon until 3*Harris and 4*Marty took some tickets off my plate</a:t>
            </a:r>
          </a:p>
          <a:p>
            <a:pPr lvl="1"/>
            <a:r>
              <a:rPr lang="en-US" dirty="0"/>
              <a:t>3-Star Public Good Review of Harris</a:t>
            </a:r>
          </a:p>
          <a:p>
            <a:pPr lvl="1"/>
            <a:r>
              <a:rPr lang="en-US" dirty="0"/>
              <a:t>4-Star Public Excellent Review of Marty</a:t>
            </a:r>
          </a:p>
          <a:p>
            <a:r>
              <a:rPr lang="en-US" dirty="0"/>
              <a:t>I really wished that 2#Nick would answer the phones more</a:t>
            </a:r>
          </a:p>
          <a:p>
            <a:pPr lvl="1"/>
            <a:r>
              <a:rPr lang="en-US" dirty="0"/>
              <a:t>2-Star Private Poor Review of Nick</a:t>
            </a:r>
          </a:p>
          <a:p>
            <a:pPr marL="0" indent="0">
              <a:buNone/>
            </a:pPr>
            <a:endParaRPr lang="en-US" dirty="0"/>
          </a:p>
        </p:txBody>
      </p:sp>
    </p:spTree>
    <p:extLst>
      <p:ext uri="{BB962C8B-B14F-4D97-AF65-F5344CB8AC3E}">
        <p14:creationId xmlns:p14="http://schemas.microsoft.com/office/powerpoint/2010/main" val="1393102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Examples</a:t>
            </a:r>
          </a:p>
        </p:txBody>
      </p:sp>
      <p:sp>
        <p:nvSpPr>
          <p:cNvPr id="3" name="Content Placeholder 2"/>
          <p:cNvSpPr>
            <a:spLocks noGrp="1"/>
          </p:cNvSpPr>
          <p:nvPr>
            <p:ph idx="1"/>
          </p:nvPr>
        </p:nvSpPr>
        <p:spPr/>
        <p:txBody>
          <a:bodyPr>
            <a:normAutofit fontScale="55000" lnSpcReduction="20000"/>
          </a:bodyPr>
          <a:lstStyle/>
          <a:p>
            <a:r>
              <a:rPr lang="en-US" dirty="0"/>
              <a:t>3*Dan is killing it on phones this morning</a:t>
            </a:r>
          </a:p>
          <a:p>
            <a:pPr lvl="1"/>
            <a:r>
              <a:rPr lang="en-US" dirty="0"/>
              <a:t>+2 Points to Dan</a:t>
            </a:r>
          </a:p>
          <a:p>
            <a:pPr lvl="1"/>
            <a:r>
              <a:rPr lang="en-US" dirty="0"/>
              <a:t>+1 Points to Reviewer (If first 3-Star Review of the Day)</a:t>
            </a:r>
          </a:p>
          <a:p>
            <a:pPr lvl="1"/>
            <a:r>
              <a:rPr lang="en-US" dirty="0"/>
              <a:t>+2 Points to Reviewer (If first Rating of the Day)</a:t>
            </a:r>
          </a:p>
          <a:p>
            <a:r>
              <a:rPr lang="en-US" dirty="0"/>
              <a:t>I was overwhelmed this afternoon until 3*Harris and 4*Marty took some tickets off my plate</a:t>
            </a:r>
          </a:p>
          <a:p>
            <a:pPr lvl="1"/>
            <a:r>
              <a:rPr lang="en-US" dirty="0"/>
              <a:t>+2 Points to Harris</a:t>
            </a:r>
          </a:p>
          <a:p>
            <a:pPr lvl="1"/>
            <a:r>
              <a:rPr lang="en-US" dirty="0"/>
              <a:t>+4 Points to Marty</a:t>
            </a:r>
          </a:p>
          <a:p>
            <a:pPr lvl="1"/>
            <a:r>
              <a:rPr lang="en-US" dirty="0"/>
              <a:t>+1 Points to Reviewer (If first 3-Star Review of the Day)</a:t>
            </a:r>
          </a:p>
          <a:p>
            <a:pPr lvl="1"/>
            <a:r>
              <a:rPr lang="en-US" dirty="0"/>
              <a:t>+1 Points to Reviewer (If first 4-Star Review of the Day)</a:t>
            </a:r>
          </a:p>
          <a:p>
            <a:pPr lvl="1"/>
            <a:r>
              <a:rPr lang="en-US" dirty="0"/>
              <a:t>+2 Points to Reviewer (If first Rating of the Day)</a:t>
            </a:r>
          </a:p>
          <a:p>
            <a:r>
              <a:rPr lang="en-US" dirty="0"/>
              <a:t>I really wished that 2#Nick would answer the phones more</a:t>
            </a:r>
          </a:p>
          <a:p>
            <a:pPr lvl="1"/>
            <a:r>
              <a:rPr lang="en-US" dirty="0"/>
              <a:t>-4 Points to Nick</a:t>
            </a:r>
          </a:p>
          <a:p>
            <a:pPr lvl="1"/>
            <a:r>
              <a:rPr lang="en-US" dirty="0"/>
              <a:t>+2 Points to Reviewer (If first Rating of the Day</a:t>
            </a:r>
            <a:r>
              <a:rPr lang="en-US" dirty="0" smtClean="0"/>
              <a:t>)</a:t>
            </a:r>
            <a:endParaRPr lang="en-US" dirty="0"/>
          </a:p>
        </p:txBody>
      </p:sp>
    </p:spTree>
    <p:extLst>
      <p:ext uri="{BB962C8B-B14F-4D97-AF65-F5344CB8AC3E}">
        <p14:creationId xmlns:p14="http://schemas.microsoft.com/office/powerpoint/2010/main" val="1857705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a:t>
            </a:r>
            <a:r>
              <a:rPr lang="en-US" dirty="0" smtClean="0"/>
              <a:t>Postings</a:t>
            </a:r>
            <a:endParaRPr lang="en-US" dirty="0"/>
          </a:p>
        </p:txBody>
      </p:sp>
      <p:sp>
        <p:nvSpPr>
          <p:cNvPr id="3" name="Content Placeholder 2"/>
          <p:cNvSpPr>
            <a:spLocks noGrp="1"/>
          </p:cNvSpPr>
          <p:nvPr>
            <p:ph idx="1"/>
          </p:nvPr>
        </p:nvSpPr>
        <p:spPr/>
        <p:txBody>
          <a:bodyPr>
            <a:normAutofit fontScale="77500" lnSpcReduction="20000"/>
          </a:bodyPr>
          <a:lstStyle/>
          <a:p>
            <a:r>
              <a:rPr lang="en-US" dirty="0"/>
              <a:t>Peer Reviews are posted to everyone via </a:t>
            </a:r>
            <a:r>
              <a:rPr lang="en-US" dirty="0" err="1"/>
              <a:t>Nilear.Chat</a:t>
            </a:r>
            <a:endParaRPr lang="en-US" dirty="0"/>
          </a:p>
          <a:p>
            <a:pPr lvl="1"/>
            <a:r>
              <a:rPr lang="en-US" dirty="0"/>
              <a:t>Public Positive Reviews are posted in their entirety</a:t>
            </a:r>
          </a:p>
          <a:p>
            <a:pPr lvl="1"/>
            <a:r>
              <a:rPr lang="en-US" dirty="0"/>
              <a:t>Public Negative Reviews are only posted </a:t>
            </a:r>
            <a:r>
              <a:rPr lang="en-US" dirty="0" smtClean="0"/>
              <a:t>to </a:t>
            </a:r>
            <a:r>
              <a:rPr lang="en-US" dirty="0"/>
              <a:t>the Reviewed and </a:t>
            </a:r>
            <a:r>
              <a:rPr lang="en-US" dirty="0" smtClean="0"/>
              <a:t>Management</a:t>
            </a:r>
          </a:p>
          <a:p>
            <a:pPr lvl="1"/>
            <a:r>
              <a:rPr lang="en-US" dirty="0" smtClean="0"/>
              <a:t>Private Positive Reviews </a:t>
            </a:r>
            <a:r>
              <a:rPr lang="en-US" dirty="0"/>
              <a:t>have only the rating and who was reviewed </a:t>
            </a:r>
            <a:r>
              <a:rPr lang="en-US" dirty="0" smtClean="0"/>
              <a:t>posted</a:t>
            </a:r>
          </a:p>
          <a:p>
            <a:pPr lvl="1"/>
            <a:r>
              <a:rPr lang="en-US" dirty="0" smtClean="0"/>
              <a:t>Private Negative Reviews are only posted to the Reviewed and Management.  The Reviewed can only see the star rating and not the text of the review or the name of the Reviewer – even if the Reviewer is management.</a:t>
            </a:r>
            <a:endParaRPr lang="en-US" dirty="0"/>
          </a:p>
          <a:p>
            <a:r>
              <a:rPr lang="en-US" dirty="0"/>
              <a:t>All Public Reviews will be readable via the Score My Team website</a:t>
            </a:r>
          </a:p>
          <a:p>
            <a:pPr marL="0" indent="0">
              <a:buNone/>
            </a:pPr>
            <a:endParaRPr lang="en-US" dirty="0"/>
          </a:p>
        </p:txBody>
      </p:sp>
    </p:spTree>
    <p:extLst>
      <p:ext uri="{BB962C8B-B14F-4D97-AF65-F5344CB8AC3E}">
        <p14:creationId xmlns:p14="http://schemas.microsoft.com/office/powerpoint/2010/main" val="2933482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Like (a Peer Review)</a:t>
            </a:r>
          </a:p>
        </p:txBody>
      </p:sp>
      <p:sp>
        <p:nvSpPr>
          <p:cNvPr id="3" name="Content Placeholder 2"/>
          <p:cNvSpPr>
            <a:spLocks noGrp="1"/>
          </p:cNvSpPr>
          <p:nvPr>
            <p:ph idx="1"/>
          </p:nvPr>
        </p:nvSpPr>
        <p:spPr/>
        <p:txBody>
          <a:bodyPr>
            <a:normAutofit fontScale="85000" lnSpcReduction="20000"/>
          </a:bodyPr>
          <a:lstStyle/>
          <a:p>
            <a:r>
              <a:rPr lang="en-US" dirty="0"/>
              <a:t>When a Review is posted in IM it will contain information you can use to like the review.  It will appear in the message in the format (Like </a:t>
            </a:r>
            <a:r>
              <a:rPr lang="en-US" dirty="0" err="1"/>
              <a:t>nnnn</a:t>
            </a:r>
            <a:r>
              <a:rPr lang="en-US" dirty="0"/>
              <a:t>)</a:t>
            </a:r>
          </a:p>
          <a:p>
            <a:r>
              <a:rPr lang="en-US" dirty="0"/>
              <a:t>Example: Dan(3-Star Review) did a great job today working with our new client. (Like 1530)</a:t>
            </a:r>
          </a:p>
          <a:p>
            <a:r>
              <a:rPr lang="en-US" dirty="0"/>
              <a:t>Instant messaging “Like 1530” will post anonymously that you liked a review.</a:t>
            </a:r>
          </a:p>
          <a:p>
            <a:r>
              <a:rPr lang="en-US" dirty="0"/>
              <a:t>You cannot Like a review you posted but you can Like a review posted about you</a:t>
            </a:r>
          </a:p>
          <a:p>
            <a:pPr marL="0" indent="0">
              <a:buNone/>
            </a:pPr>
            <a:endParaRPr lang="en-US" dirty="0"/>
          </a:p>
        </p:txBody>
      </p:sp>
    </p:spTree>
    <p:extLst>
      <p:ext uri="{BB962C8B-B14F-4D97-AF65-F5344CB8AC3E}">
        <p14:creationId xmlns:p14="http://schemas.microsoft.com/office/powerpoint/2010/main" val="1086935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Like Points</a:t>
            </a:r>
          </a:p>
        </p:txBody>
      </p:sp>
      <p:sp>
        <p:nvSpPr>
          <p:cNvPr id="3" name="Content Placeholder 2"/>
          <p:cNvSpPr>
            <a:spLocks noGrp="1"/>
          </p:cNvSpPr>
          <p:nvPr>
            <p:ph idx="1"/>
          </p:nvPr>
        </p:nvSpPr>
        <p:spPr/>
        <p:txBody>
          <a:bodyPr/>
          <a:lstStyle/>
          <a:p>
            <a:r>
              <a:rPr lang="en-US" dirty="0"/>
              <a:t>When a Like is posted:</a:t>
            </a:r>
          </a:p>
          <a:p>
            <a:pPr lvl="1"/>
            <a:r>
              <a:rPr lang="en-US" dirty="0"/>
              <a:t>The Reviewer receives a point</a:t>
            </a:r>
          </a:p>
          <a:p>
            <a:pPr lvl="1"/>
            <a:r>
              <a:rPr lang="en-US" dirty="0"/>
              <a:t>The Reviewed receives a point</a:t>
            </a:r>
          </a:p>
          <a:p>
            <a:pPr lvl="1"/>
            <a:r>
              <a:rPr lang="en-US" dirty="0"/>
              <a:t>The Liker receives a point for their first Like of a work day</a:t>
            </a:r>
          </a:p>
          <a:p>
            <a:pPr marL="0" indent="0">
              <a:buNone/>
            </a:pPr>
            <a:endParaRPr lang="en-US" dirty="0"/>
          </a:p>
        </p:txBody>
      </p:sp>
    </p:spTree>
    <p:extLst>
      <p:ext uri="{BB962C8B-B14F-4D97-AF65-F5344CB8AC3E}">
        <p14:creationId xmlns:p14="http://schemas.microsoft.com/office/powerpoint/2010/main" val="1439430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962150"/>
            <a:ext cx="3581400" cy="1371600"/>
          </a:xfrm>
        </p:spPr>
        <p:txBody>
          <a:bodyPr>
            <a:normAutofit/>
          </a:bodyPr>
          <a:lstStyle/>
          <a:p>
            <a:pPr algn="ctr"/>
            <a:r>
              <a:rPr lang="en-US" dirty="0" smtClean="0"/>
              <a:t>End</a:t>
            </a:r>
            <a:endParaRPr lang="en-US" dirty="0"/>
          </a:p>
        </p:txBody>
      </p:sp>
    </p:spTree>
    <p:extLst>
      <p:ext uri="{BB962C8B-B14F-4D97-AF65-F5344CB8AC3E}">
        <p14:creationId xmlns:p14="http://schemas.microsoft.com/office/powerpoint/2010/main" val="2484801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Peer Review</a:t>
            </a:r>
            <a:endParaRPr lang="en-US" dirty="0"/>
          </a:p>
        </p:txBody>
      </p:sp>
      <p:sp>
        <p:nvSpPr>
          <p:cNvPr id="3" name="Content Placeholder 2"/>
          <p:cNvSpPr>
            <a:spLocks noGrp="1"/>
          </p:cNvSpPr>
          <p:nvPr>
            <p:ph idx="1"/>
          </p:nvPr>
        </p:nvSpPr>
        <p:spPr/>
        <p:txBody>
          <a:bodyPr>
            <a:normAutofit fontScale="85000" lnSpcReduction="10000"/>
          </a:bodyPr>
          <a:lstStyle/>
          <a:p>
            <a:r>
              <a:rPr lang="en-US" dirty="0"/>
              <a:t>Key Points</a:t>
            </a:r>
          </a:p>
          <a:p>
            <a:pPr lvl="1"/>
            <a:r>
              <a:rPr lang="en-US" dirty="0"/>
              <a:t>Reviews are rated on a scale of 1 to 4 stars</a:t>
            </a:r>
          </a:p>
          <a:p>
            <a:pPr lvl="1"/>
            <a:r>
              <a:rPr lang="en-US" dirty="0"/>
              <a:t>You receive points for entering a review</a:t>
            </a:r>
          </a:p>
          <a:p>
            <a:pPr lvl="1"/>
            <a:r>
              <a:rPr lang="en-US" dirty="0"/>
              <a:t>Reviews are anonymous</a:t>
            </a:r>
          </a:p>
          <a:p>
            <a:pPr lvl="1"/>
            <a:r>
              <a:rPr lang="en-US" dirty="0"/>
              <a:t>There is no review deadline</a:t>
            </a:r>
          </a:p>
          <a:p>
            <a:pPr lvl="1"/>
            <a:r>
              <a:rPr lang="en-US" dirty="0"/>
              <a:t>There is no minimum number of people you have to review</a:t>
            </a:r>
          </a:p>
          <a:p>
            <a:pPr lvl="1"/>
            <a:r>
              <a:rPr lang="en-US" dirty="0"/>
              <a:t>You are not penalized for not submitting a review</a:t>
            </a:r>
          </a:p>
          <a:p>
            <a:pPr lvl="1"/>
            <a:r>
              <a:rPr lang="en-US" dirty="0"/>
              <a:t>There is no website to enter reviews – Instant Messaging Only</a:t>
            </a:r>
          </a:p>
          <a:p>
            <a:pPr lvl="1"/>
            <a:r>
              <a:rPr lang="en-US" dirty="0"/>
              <a:t>Management Reviews are worth 2x</a:t>
            </a:r>
          </a:p>
          <a:p>
            <a:pPr lvl="1"/>
            <a:endParaRPr lang="en-US" dirty="0" smtClean="0"/>
          </a:p>
        </p:txBody>
      </p:sp>
    </p:spTree>
    <p:extLst>
      <p:ext uri="{BB962C8B-B14F-4D97-AF65-F5344CB8AC3E}">
        <p14:creationId xmlns:p14="http://schemas.microsoft.com/office/powerpoint/2010/main" val="116564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Ratings</a:t>
            </a:r>
          </a:p>
        </p:txBody>
      </p:sp>
      <p:sp>
        <p:nvSpPr>
          <p:cNvPr id="3" name="Content Placeholder 2"/>
          <p:cNvSpPr>
            <a:spLocks noGrp="1"/>
          </p:cNvSpPr>
          <p:nvPr>
            <p:ph idx="1"/>
          </p:nvPr>
        </p:nvSpPr>
        <p:spPr/>
        <p:txBody>
          <a:bodyPr>
            <a:normAutofit fontScale="92500" lnSpcReduction="20000"/>
          </a:bodyPr>
          <a:lstStyle/>
          <a:p>
            <a:r>
              <a:rPr lang="en-US" dirty="0"/>
              <a:t>Peer Reviews are Rated 1 – 4 Stars</a:t>
            </a:r>
          </a:p>
          <a:p>
            <a:r>
              <a:rPr lang="en-US" dirty="0"/>
              <a:t>Negative Reviews</a:t>
            </a:r>
          </a:p>
          <a:p>
            <a:pPr lvl="1"/>
            <a:r>
              <a:rPr lang="en-US" dirty="0"/>
              <a:t>     “Bad Review”</a:t>
            </a:r>
          </a:p>
          <a:p>
            <a:pPr lvl="2"/>
            <a:r>
              <a:rPr lang="en-US" dirty="0"/>
              <a:t>A bad or one-star review is for reviews that indicate the employee performed well below expectations or has placed a client relationship in jeopardy</a:t>
            </a:r>
          </a:p>
          <a:p>
            <a:pPr lvl="1"/>
            <a:r>
              <a:rPr lang="en-US" dirty="0"/>
              <a:t>          “Poor Review”</a:t>
            </a:r>
          </a:p>
          <a:p>
            <a:pPr lvl="2"/>
            <a:r>
              <a:rPr lang="en-US" dirty="0"/>
              <a:t>A poor or two-star review is for reviews that indicate the employee performed slightly below standard and will need to make some improvement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2375" y="3287712"/>
            <a:ext cx="37782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300412"/>
            <a:ext cx="37782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190750"/>
            <a:ext cx="37782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475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Ratings</a:t>
            </a:r>
          </a:p>
        </p:txBody>
      </p:sp>
      <p:sp>
        <p:nvSpPr>
          <p:cNvPr id="3" name="Content Placeholder 2"/>
          <p:cNvSpPr>
            <a:spLocks noGrp="1"/>
          </p:cNvSpPr>
          <p:nvPr>
            <p:ph idx="1"/>
          </p:nvPr>
        </p:nvSpPr>
        <p:spPr/>
        <p:txBody>
          <a:bodyPr>
            <a:normAutofit fontScale="92500"/>
          </a:bodyPr>
          <a:lstStyle/>
          <a:p>
            <a:r>
              <a:rPr lang="en-US" dirty="0"/>
              <a:t>Positive Reviews</a:t>
            </a:r>
          </a:p>
          <a:p>
            <a:pPr lvl="1"/>
            <a:r>
              <a:rPr lang="en-US" dirty="0"/>
              <a:t>               “Good Review”</a:t>
            </a:r>
          </a:p>
          <a:p>
            <a:pPr lvl="2"/>
            <a:r>
              <a:rPr lang="en-US" dirty="0"/>
              <a:t>A good or three-star review is for reviews that indicate the employee performed above the standard and should continue to repeat this behavior</a:t>
            </a:r>
          </a:p>
          <a:p>
            <a:pPr lvl="1"/>
            <a:r>
              <a:rPr lang="en-US" dirty="0"/>
              <a:t>                    “Excellent Review”</a:t>
            </a:r>
          </a:p>
          <a:p>
            <a:pPr lvl="2"/>
            <a:r>
              <a:rPr lang="en-US" dirty="0"/>
              <a:t>An excellent or four-star review is for reviews that indicate the employed performed well above the standard, which has benefited you or others or improved our relationship with a client</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3975" y="3186112"/>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5450" y="3186112"/>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6925" y="3186111"/>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3171826"/>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885949"/>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0675" y="1885950"/>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885950"/>
            <a:ext cx="371475"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0878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Public or Private</a:t>
            </a:r>
          </a:p>
        </p:txBody>
      </p:sp>
      <p:sp>
        <p:nvSpPr>
          <p:cNvPr id="3" name="Content Placeholder 2"/>
          <p:cNvSpPr>
            <a:spLocks noGrp="1"/>
          </p:cNvSpPr>
          <p:nvPr>
            <p:ph idx="1"/>
          </p:nvPr>
        </p:nvSpPr>
        <p:spPr/>
        <p:txBody>
          <a:bodyPr>
            <a:normAutofit fontScale="70000" lnSpcReduction="20000"/>
          </a:bodyPr>
          <a:lstStyle/>
          <a:p>
            <a:r>
              <a:rPr lang="en-US" dirty="0"/>
              <a:t>The Reviewer is always anonymous unless the Reviewer is Management</a:t>
            </a:r>
          </a:p>
          <a:p>
            <a:r>
              <a:rPr lang="en-US" dirty="0"/>
              <a:t>The star rating and who was Reviewed is always public</a:t>
            </a:r>
          </a:p>
          <a:p>
            <a:r>
              <a:rPr lang="en-US" dirty="0"/>
              <a:t>Public Review</a:t>
            </a:r>
          </a:p>
          <a:p>
            <a:pPr lvl="1"/>
            <a:r>
              <a:rPr lang="en-US" dirty="0"/>
              <a:t>A Public Review indicates the text of the review is made available to everyone</a:t>
            </a:r>
          </a:p>
          <a:p>
            <a:r>
              <a:rPr lang="en-US" dirty="0"/>
              <a:t>Private Review</a:t>
            </a:r>
          </a:p>
          <a:p>
            <a:pPr lvl="1"/>
            <a:r>
              <a:rPr lang="en-US" dirty="0"/>
              <a:t>A Private Review indicates the review text is hidden</a:t>
            </a:r>
          </a:p>
          <a:p>
            <a:pPr lvl="1"/>
            <a:r>
              <a:rPr lang="en-US" dirty="0"/>
              <a:t>A Private Review by Management can be read by the Reviewed</a:t>
            </a:r>
          </a:p>
          <a:p>
            <a:r>
              <a:rPr lang="en-US" dirty="0"/>
              <a:t>Management can see all review </a:t>
            </a:r>
            <a:r>
              <a:rPr lang="en-US" dirty="0" smtClean="0"/>
              <a:t>information</a:t>
            </a:r>
            <a:endParaRPr lang="en-US" dirty="0"/>
          </a:p>
        </p:txBody>
      </p:sp>
    </p:spTree>
    <p:extLst>
      <p:ext uri="{BB962C8B-B14F-4D97-AF65-F5344CB8AC3E}">
        <p14:creationId xmlns:p14="http://schemas.microsoft.com/office/powerpoint/2010/main" val="2049963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Points</a:t>
            </a:r>
          </a:p>
        </p:txBody>
      </p:sp>
      <p:sp>
        <p:nvSpPr>
          <p:cNvPr id="3" name="Content Placeholder 2"/>
          <p:cNvSpPr>
            <a:spLocks noGrp="1"/>
          </p:cNvSpPr>
          <p:nvPr>
            <p:ph idx="1"/>
          </p:nvPr>
        </p:nvSpPr>
        <p:spPr/>
        <p:txBody>
          <a:bodyPr>
            <a:normAutofit fontScale="92500" lnSpcReduction="10000"/>
          </a:bodyPr>
          <a:lstStyle/>
          <a:p>
            <a:r>
              <a:rPr lang="en-US" dirty="0"/>
              <a:t>The Reviewed receives points based on Stars</a:t>
            </a:r>
          </a:p>
          <a:p>
            <a:pPr lvl="1"/>
            <a:r>
              <a:rPr lang="en-US" dirty="0"/>
              <a:t>1 Star “Bad Review”</a:t>
            </a:r>
          </a:p>
          <a:p>
            <a:pPr lvl="2"/>
            <a:r>
              <a:rPr lang="en-US" dirty="0"/>
              <a:t>-4 Points</a:t>
            </a:r>
          </a:p>
          <a:p>
            <a:pPr lvl="1"/>
            <a:r>
              <a:rPr lang="en-US" dirty="0"/>
              <a:t>2 Stars “Poor Review”</a:t>
            </a:r>
          </a:p>
          <a:p>
            <a:pPr lvl="2"/>
            <a:r>
              <a:rPr lang="en-US" dirty="0"/>
              <a:t>-2 Points</a:t>
            </a:r>
          </a:p>
          <a:p>
            <a:pPr lvl="1"/>
            <a:r>
              <a:rPr lang="en-US" dirty="0"/>
              <a:t>3 Stars “Good Review”</a:t>
            </a:r>
          </a:p>
          <a:p>
            <a:pPr lvl="2"/>
            <a:r>
              <a:rPr lang="en-US" dirty="0"/>
              <a:t>+2 Points</a:t>
            </a:r>
          </a:p>
          <a:p>
            <a:pPr lvl="1"/>
            <a:r>
              <a:rPr lang="en-US" dirty="0"/>
              <a:t>4 Stars “Excellent Review”</a:t>
            </a:r>
          </a:p>
          <a:p>
            <a:pPr lvl="2"/>
            <a:r>
              <a:rPr lang="en-US" dirty="0"/>
              <a:t>+4 Points</a:t>
            </a:r>
          </a:p>
        </p:txBody>
      </p:sp>
    </p:spTree>
    <p:extLst>
      <p:ext uri="{BB962C8B-B14F-4D97-AF65-F5344CB8AC3E}">
        <p14:creationId xmlns:p14="http://schemas.microsoft.com/office/powerpoint/2010/main" val="415010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Review Points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Points received when reviewed by Management</a:t>
            </a:r>
          </a:p>
          <a:p>
            <a:pPr lvl="1"/>
            <a:r>
              <a:rPr lang="en-US" dirty="0"/>
              <a:t>1 Star “Bad Review”</a:t>
            </a:r>
          </a:p>
          <a:p>
            <a:pPr lvl="2"/>
            <a:r>
              <a:rPr lang="en-US" dirty="0"/>
              <a:t>-8 Points</a:t>
            </a:r>
          </a:p>
          <a:p>
            <a:pPr lvl="1"/>
            <a:r>
              <a:rPr lang="en-US" dirty="0"/>
              <a:t>2 Stars “Poor Review”</a:t>
            </a:r>
          </a:p>
          <a:p>
            <a:pPr lvl="2"/>
            <a:r>
              <a:rPr lang="en-US" dirty="0"/>
              <a:t>-4 Points</a:t>
            </a:r>
          </a:p>
          <a:p>
            <a:pPr lvl="1"/>
            <a:r>
              <a:rPr lang="en-US" dirty="0"/>
              <a:t>3 Stars “Good Review”</a:t>
            </a:r>
          </a:p>
          <a:p>
            <a:pPr lvl="2"/>
            <a:r>
              <a:rPr lang="en-US" dirty="0"/>
              <a:t>+4 Points</a:t>
            </a:r>
          </a:p>
          <a:p>
            <a:pPr lvl="1"/>
            <a:r>
              <a:rPr lang="en-US" dirty="0"/>
              <a:t>4 Stars “Excellent Review”</a:t>
            </a:r>
          </a:p>
          <a:p>
            <a:pPr lvl="2"/>
            <a:r>
              <a:rPr lang="en-US" dirty="0"/>
              <a:t>+8 Points</a:t>
            </a:r>
          </a:p>
          <a:p>
            <a:endParaRPr lang="en-US" dirty="0"/>
          </a:p>
        </p:txBody>
      </p:sp>
    </p:spTree>
    <p:extLst>
      <p:ext uri="{BB962C8B-B14F-4D97-AF65-F5344CB8AC3E}">
        <p14:creationId xmlns:p14="http://schemas.microsoft.com/office/powerpoint/2010/main" val="3286157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Points</a:t>
            </a:r>
          </a:p>
        </p:txBody>
      </p:sp>
      <p:sp>
        <p:nvSpPr>
          <p:cNvPr id="3" name="Content Placeholder 2"/>
          <p:cNvSpPr>
            <a:spLocks noGrp="1"/>
          </p:cNvSpPr>
          <p:nvPr>
            <p:ph idx="1"/>
          </p:nvPr>
        </p:nvSpPr>
        <p:spPr/>
        <p:txBody>
          <a:bodyPr>
            <a:normAutofit fontScale="92500" lnSpcReduction="10000"/>
          </a:bodyPr>
          <a:lstStyle/>
          <a:p>
            <a:r>
              <a:rPr lang="en-US" dirty="0"/>
              <a:t>The Reviewer receives points under the following conditions</a:t>
            </a:r>
          </a:p>
          <a:p>
            <a:pPr lvl="1"/>
            <a:r>
              <a:rPr lang="en-US" dirty="0"/>
              <a:t>First Review of a Work Day</a:t>
            </a:r>
          </a:p>
          <a:p>
            <a:pPr lvl="2"/>
            <a:r>
              <a:rPr lang="en-US" dirty="0"/>
              <a:t>2 Points</a:t>
            </a:r>
          </a:p>
          <a:p>
            <a:pPr lvl="2"/>
            <a:r>
              <a:rPr lang="en-US" dirty="0"/>
              <a:t>Can be a Public or Private Review</a:t>
            </a:r>
          </a:p>
          <a:p>
            <a:pPr lvl="1"/>
            <a:r>
              <a:rPr lang="en-US" dirty="0"/>
              <a:t>First 1,2,3 or 4 Star Public Rating of a Work Day</a:t>
            </a:r>
          </a:p>
          <a:p>
            <a:pPr lvl="2"/>
            <a:r>
              <a:rPr lang="en-US" dirty="0"/>
              <a:t>1 Point</a:t>
            </a:r>
          </a:p>
          <a:p>
            <a:pPr lvl="2"/>
            <a:r>
              <a:rPr lang="en-US" dirty="0"/>
              <a:t>Only applies to Public Reviews</a:t>
            </a:r>
          </a:p>
          <a:p>
            <a:pPr lvl="2"/>
            <a:r>
              <a:rPr lang="en-US" dirty="0"/>
              <a:t>Up to 4 Points a Day</a:t>
            </a:r>
          </a:p>
          <a:p>
            <a:pPr marL="0" indent="0">
              <a:buNone/>
            </a:pPr>
            <a:endParaRPr lang="en-US" dirty="0"/>
          </a:p>
        </p:txBody>
      </p:sp>
    </p:spTree>
    <p:extLst>
      <p:ext uri="{BB962C8B-B14F-4D97-AF65-F5344CB8AC3E}">
        <p14:creationId xmlns:p14="http://schemas.microsoft.com/office/powerpoint/2010/main" val="4048459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 Points</a:t>
            </a:r>
          </a:p>
        </p:txBody>
      </p:sp>
      <p:sp>
        <p:nvSpPr>
          <p:cNvPr id="3" name="Content Placeholder 2"/>
          <p:cNvSpPr>
            <a:spLocks noGrp="1"/>
          </p:cNvSpPr>
          <p:nvPr>
            <p:ph idx="1"/>
          </p:nvPr>
        </p:nvSpPr>
        <p:spPr/>
        <p:txBody>
          <a:bodyPr>
            <a:normAutofit fontScale="85000" lnSpcReduction="20000"/>
          </a:bodyPr>
          <a:lstStyle/>
          <a:p>
            <a:r>
              <a:rPr lang="en-US" dirty="0"/>
              <a:t>Reviewer Points Examples</a:t>
            </a:r>
          </a:p>
          <a:p>
            <a:pPr lvl="1"/>
            <a:r>
              <a:rPr lang="en-US" dirty="0"/>
              <a:t>10:30AM 3-Star Public Review for Dan</a:t>
            </a:r>
          </a:p>
          <a:p>
            <a:pPr lvl="2"/>
            <a:r>
              <a:rPr lang="en-US" dirty="0"/>
              <a:t>2 Points – Your First Review of the Day</a:t>
            </a:r>
          </a:p>
          <a:p>
            <a:pPr lvl="2"/>
            <a:r>
              <a:rPr lang="en-US" dirty="0"/>
              <a:t>1 Point – Your First 3-Star Public Review of the Day</a:t>
            </a:r>
          </a:p>
          <a:p>
            <a:pPr lvl="1"/>
            <a:r>
              <a:rPr lang="en-US" dirty="0"/>
              <a:t>11:15AM 4-Star Public Review of Greg</a:t>
            </a:r>
          </a:p>
          <a:p>
            <a:pPr lvl="2"/>
            <a:r>
              <a:rPr lang="en-US" dirty="0"/>
              <a:t>1 Point – Your First 4-Star Public Review of the Day</a:t>
            </a:r>
          </a:p>
          <a:p>
            <a:pPr lvl="1"/>
            <a:r>
              <a:rPr lang="en-US" dirty="0"/>
              <a:t>1:15PM 3-Star Public Review for Harris</a:t>
            </a:r>
          </a:p>
          <a:p>
            <a:pPr lvl="2"/>
            <a:r>
              <a:rPr lang="en-US" dirty="0"/>
              <a:t>0 Points – Third Review of the Day and Second 3-Star Public Review of the Day</a:t>
            </a:r>
          </a:p>
          <a:p>
            <a:pPr lvl="1"/>
            <a:r>
              <a:rPr lang="en-US" dirty="0"/>
              <a:t>3:00PM Sunday 3-Star Public Review for Dan</a:t>
            </a:r>
          </a:p>
          <a:p>
            <a:pPr lvl="2"/>
            <a:r>
              <a:rPr lang="en-US" dirty="0"/>
              <a:t>0 Points – Non Work Day Review</a:t>
            </a:r>
          </a:p>
          <a:p>
            <a:pPr marL="0" indent="0">
              <a:buNone/>
            </a:pPr>
            <a:endParaRPr lang="en-US" dirty="0"/>
          </a:p>
        </p:txBody>
      </p:sp>
    </p:spTree>
    <p:extLst>
      <p:ext uri="{BB962C8B-B14F-4D97-AF65-F5344CB8AC3E}">
        <p14:creationId xmlns:p14="http://schemas.microsoft.com/office/powerpoint/2010/main" val="2014961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IL-13-003 PPT Master Templat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DD0886620660408DF46C5D132C4E8C" ma:contentTypeVersion="0" ma:contentTypeDescription="Create a new document." ma:contentTypeScope="" ma:versionID="6425a3e18d8a60218a95c34f91ea2e3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3068123-A289-44D6-8CCD-BCDCE6080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2FC1593-4A65-460C-82A8-7CEC873193AE}">
  <ds:schemaRefs>
    <ds:schemaRef ds:uri="http://schemas.microsoft.com/sharepoint/v3/contenttype/forms"/>
  </ds:schemaRefs>
</ds:datastoreItem>
</file>

<file path=customXml/itemProps3.xml><?xml version="1.0" encoding="utf-8"?>
<ds:datastoreItem xmlns:ds="http://schemas.openxmlformats.org/officeDocument/2006/customXml" ds:itemID="{F65B5DAF-1A02-4F84-B673-F381AA27EF28}">
  <ds:schemaRefs>
    <ds:schemaRef ds:uri="http://schemas.openxmlformats.org/package/2006/metadata/core-properties"/>
    <ds:schemaRef ds:uri="http://schemas.microsoft.com/office/2006/documentManagement/types"/>
    <ds:schemaRef ds:uri="http://purl.org/dc/elements/1.1/"/>
    <ds:schemaRef ds:uri="http://purl.org/dc/dcmitype/"/>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NIL-13-003 PPT Master Template</Template>
  <TotalTime>14</TotalTime>
  <Words>1104</Words>
  <Application>Microsoft Office PowerPoint</Application>
  <PresentationFormat>On-screen Show (16:9)</PresentationFormat>
  <Paragraphs>131</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NIL-13-003 PPT Master Template</vt:lpstr>
      <vt:lpstr>Peer Review </vt:lpstr>
      <vt:lpstr>Peer Review</vt:lpstr>
      <vt:lpstr>Peer Review Ratings</vt:lpstr>
      <vt:lpstr>Peer Review Ratings</vt:lpstr>
      <vt:lpstr>Peer Review Public or Private</vt:lpstr>
      <vt:lpstr>Peer Review Points</vt:lpstr>
      <vt:lpstr>Peer Review Points</vt:lpstr>
      <vt:lpstr>Peer Review Points</vt:lpstr>
      <vt:lpstr>Peer Review Points</vt:lpstr>
      <vt:lpstr>Peer Review Anonymity</vt:lpstr>
      <vt:lpstr>Peer Review Submission</vt:lpstr>
      <vt:lpstr>Peer Review Examples</vt:lpstr>
      <vt:lpstr>Peer Review Examples</vt:lpstr>
      <vt:lpstr>Peer Review Postings</vt:lpstr>
      <vt:lpstr>Like (a Peer Review)</vt:lpstr>
      <vt:lpstr>Like Points</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 Review </dc:title>
  <dc:creator>Kate Siegfried</dc:creator>
  <cp:lastModifiedBy>Connolly</cp:lastModifiedBy>
  <cp:revision>3</cp:revision>
  <dcterms:created xsi:type="dcterms:W3CDTF">2013-04-10T16:51:16Z</dcterms:created>
  <dcterms:modified xsi:type="dcterms:W3CDTF">2014-01-02T19:17:59Z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0x010100E5DD0886620660408DF46C5D132C4E8C</vt:lpwstr>
  </property>
</Properties>
</file>