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256" r:id="rId5"/>
    <p:sldId id="344" r:id="rId6"/>
    <p:sldId id="345" r:id="rId7"/>
    <p:sldId id="349" r:id="rId8"/>
    <p:sldId id="348" r:id="rId9"/>
    <p:sldId id="347" r:id="rId10"/>
    <p:sldId id="273"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D82F"/>
    <a:srgbClr val="FF3300"/>
    <a:srgbClr val="66CC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9734" autoAdjust="0"/>
    <p:restoredTop sz="94656" autoAdjust="0"/>
  </p:normalViewPr>
  <p:slideViewPr>
    <p:cSldViewPr>
      <p:cViewPr>
        <p:scale>
          <a:sx n="150" d="100"/>
          <a:sy n="150" d="100"/>
        </p:scale>
        <p:origin x="-492" y="-84"/>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Klavika Basic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Klavika Basic Light"/>
              </a:defRPr>
            </a:lvl1pPr>
          </a:lstStyle>
          <a:p>
            <a:fld id="{B23F9FC0-8A0A-461A-97A2-DFA6D3953326}" type="datetimeFigureOut">
              <a:rPr lang="en-US" smtClean="0"/>
              <a:pPr/>
              <a:t>4/18/2013</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Klavika Basic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Klavika Basic Light"/>
              </a:defRPr>
            </a:lvl1pPr>
          </a:lstStyle>
          <a:p>
            <a:fld id="{2BCD6E7B-4212-40DA-8AB7-66A24E296A7C}" type="slidenum">
              <a:rPr lang="en-US" smtClean="0"/>
              <a:pPr/>
              <a:t>‹#›</a:t>
            </a:fld>
            <a:endParaRPr lang="en-US" dirty="0"/>
          </a:p>
        </p:txBody>
      </p:sp>
    </p:spTree>
    <p:extLst>
      <p:ext uri="{BB962C8B-B14F-4D97-AF65-F5344CB8AC3E}">
        <p14:creationId xmlns:p14="http://schemas.microsoft.com/office/powerpoint/2010/main" val="2404842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Klavika Basic Light"/>
        <a:ea typeface="+mn-ea"/>
        <a:cs typeface="+mn-cs"/>
      </a:defRPr>
    </a:lvl1pPr>
    <a:lvl2pPr marL="457200" algn="l" defTabSz="914400" rtl="0" eaLnBrk="1" latinLnBrk="0" hangingPunct="1">
      <a:defRPr sz="1200" kern="1200">
        <a:solidFill>
          <a:schemeClr val="tx1"/>
        </a:solidFill>
        <a:latin typeface="Klavika Basic Light"/>
        <a:ea typeface="+mn-ea"/>
        <a:cs typeface="+mn-cs"/>
      </a:defRPr>
    </a:lvl2pPr>
    <a:lvl3pPr marL="914400" algn="l" defTabSz="914400" rtl="0" eaLnBrk="1" latinLnBrk="0" hangingPunct="1">
      <a:defRPr sz="1200" kern="1200">
        <a:solidFill>
          <a:schemeClr val="tx1"/>
        </a:solidFill>
        <a:latin typeface="Klavika Basic Light"/>
        <a:ea typeface="+mn-ea"/>
        <a:cs typeface="+mn-cs"/>
      </a:defRPr>
    </a:lvl3pPr>
    <a:lvl4pPr marL="1371600" algn="l" defTabSz="914400" rtl="0" eaLnBrk="1" latinLnBrk="0" hangingPunct="1">
      <a:defRPr sz="1200" kern="1200">
        <a:solidFill>
          <a:schemeClr val="tx1"/>
        </a:solidFill>
        <a:latin typeface="Klavika Basic Light"/>
        <a:ea typeface="+mn-ea"/>
        <a:cs typeface="+mn-cs"/>
      </a:defRPr>
    </a:lvl4pPr>
    <a:lvl5pPr marL="1828800" algn="l" defTabSz="914400" rtl="0" eaLnBrk="1" latinLnBrk="0" hangingPunct="1">
      <a:defRPr sz="1200" kern="1200">
        <a:solidFill>
          <a:schemeClr val="tx1"/>
        </a:solidFill>
        <a:latin typeface="Klavika Basic Ligh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48640" y="3333750"/>
            <a:ext cx="7851648" cy="685800"/>
          </a:xfrm>
          <a:ln>
            <a:noFill/>
          </a:ln>
        </p:spPr>
        <p:txBody>
          <a:bodyPr vert="horz" tIns="0" rIns="18288" bIns="0" anchor="b">
            <a:normAutofit/>
          </a:bodyPr>
          <a:lstStyle>
            <a:lvl1pPr algn="l" rtl="0">
              <a:spcBef>
                <a:spcPct val="0"/>
              </a:spcBef>
              <a:buNone/>
              <a:defRPr sz="3600" b="0" i="0" cap="none" spc="0" baseline="0">
                <a:ln w="12700">
                  <a:noFill/>
                  <a:prstDash val="solid"/>
                </a:ln>
                <a:solidFill>
                  <a:srgbClr val="C1D82F"/>
                </a:solidFill>
                <a:effectLst/>
                <a:latin typeface="Klavika Basic Regular"/>
                <a:ea typeface="+mj-ea"/>
                <a:cs typeface="Klavika Basic Regular"/>
              </a:defRPr>
            </a:lvl1pPr>
          </a:lstStyle>
          <a:p>
            <a:r>
              <a:rPr kumimoji="0" lang="en-US" smtClean="0"/>
              <a:t>Click to edit Master title style</a:t>
            </a:r>
            <a:endParaRPr kumimoji="0" lang="en-US" dirty="0"/>
          </a:p>
        </p:txBody>
      </p:sp>
      <p:sp>
        <p:nvSpPr>
          <p:cNvPr id="17" name="Subtitle 16"/>
          <p:cNvSpPr>
            <a:spLocks noGrp="1"/>
          </p:cNvSpPr>
          <p:nvPr>
            <p:ph type="subTitle" idx="1"/>
          </p:nvPr>
        </p:nvSpPr>
        <p:spPr>
          <a:xfrm>
            <a:off x="548640" y="4095750"/>
            <a:ext cx="7854696" cy="457200"/>
          </a:xfrm>
        </p:spPr>
        <p:txBody>
          <a:bodyPr lIns="0" rIns="18288">
            <a:normAutofit/>
          </a:bodyPr>
          <a:lstStyle>
            <a:lvl1pPr marL="0" marR="45720" indent="0" algn="l">
              <a:buNone/>
              <a:defRPr sz="2000" b="0" i="0">
                <a:solidFill>
                  <a:srgbClr val="7F7F7F"/>
                </a:solidFill>
                <a:latin typeface="Klavika Basic Light"/>
                <a:cs typeface="Klavika Basic Ligh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dirty="0"/>
          </a:p>
        </p:txBody>
      </p:sp>
      <p:sp>
        <p:nvSpPr>
          <p:cNvPr id="7" name="Footer Placeholder 21"/>
          <p:cNvSpPr>
            <a:spLocks noGrp="1"/>
          </p:cNvSpPr>
          <p:nvPr>
            <p:ph type="ftr" sz="quarter" idx="3"/>
          </p:nvPr>
        </p:nvSpPr>
        <p:spPr>
          <a:xfrm>
            <a:off x="533400" y="4629150"/>
            <a:ext cx="6385560" cy="273844"/>
          </a:xfrm>
          <a:prstGeom prst="rect">
            <a:avLst/>
          </a:prstGeom>
        </p:spPr>
        <p:txBody>
          <a:bodyPr vert="horz" lIns="0" tIns="0" rIns="0" bIns="0" anchor="b"/>
          <a:lstStyle>
            <a:lvl1pPr algn="l" eaLnBrk="1" latinLnBrk="0" hangingPunct="1">
              <a:defRPr kumimoji="0" sz="1200">
                <a:solidFill>
                  <a:srgbClr val="7F7F7F"/>
                </a:solidFill>
              </a:defRPr>
            </a:lvl1pPr>
          </a:lstStyle>
          <a:p>
            <a:r>
              <a:rPr lang="en-US" dirty="0" err="1" smtClean="0">
                <a:latin typeface="Klavika Basic Light"/>
              </a:rPr>
              <a:t>Nilear.com</a:t>
            </a:r>
            <a:r>
              <a:rPr lang="en-US" dirty="0" smtClean="0">
                <a:latin typeface="Klavika Basic Light"/>
              </a:rPr>
              <a:t>     </a:t>
            </a:r>
            <a:r>
              <a:rPr lang="en-US" dirty="0" err="1" smtClean="0">
                <a:latin typeface="Klavika Basic Light"/>
              </a:rPr>
              <a:t>Sales@nilear.com</a:t>
            </a:r>
            <a:r>
              <a:rPr lang="en-US" dirty="0" smtClean="0">
                <a:latin typeface="Klavika Basic Light"/>
              </a:rPr>
              <a:t>              #</a:t>
            </a:r>
            <a:r>
              <a:rPr lang="en-US" dirty="0" err="1" smtClean="0">
                <a:latin typeface="Klavika Basic Light"/>
              </a:rPr>
              <a:t>NearOS</a:t>
            </a:r>
            <a:r>
              <a:rPr lang="en-US" dirty="0" smtClean="0">
                <a:latin typeface="Klavika Basic Light"/>
              </a:rPr>
              <a:t>                 /</a:t>
            </a:r>
            <a:r>
              <a:rPr lang="en-US" dirty="0" err="1" smtClean="0">
                <a:latin typeface="Klavika Basic Light"/>
              </a:rPr>
              <a:t>NilearOS</a:t>
            </a:r>
            <a:endParaRPr lang="en-US" dirty="0">
              <a:latin typeface="Klavika Basic Light"/>
            </a:endParaRPr>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667000" y="4705350"/>
            <a:ext cx="228600" cy="228600"/>
          </a:xfrm>
          <a:prstGeom prst="rect">
            <a:avLst/>
          </a:prstGeom>
        </p:spPr>
      </p:pic>
      <p:pic>
        <p:nvPicPr>
          <p:cNvPr id="10" name="Picture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810000" y="4705350"/>
            <a:ext cx="228600" cy="228600"/>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8640" y="548640"/>
            <a:ext cx="8214360" cy="857250"/>
          </a:xfrm>
        </p:spPr>
        <p:txBody>
          <a:bodyPr anchor="t" anchorCtr="0"/>
          <a:lstStyle>
            <a:lvl1pPr>
              <a:defRPr b="0" cap="none" spc="300">
                <a:ln w="11430" cmpd="sng">
                  <a:noFill/>
                  <a:prstDash val="solid"/>
                  <a:miter lim="800000"/>
                </a:ln>
                <a:solidFill>
                  <a:schemeClr val="bg1">
                    <a:lumMod val="50000"/>
                  </a:schemeClr>
                </a:solidFill>
                <a:effectLst/>
              </a:defRPr>
            </a:lvl1pPr>
          </a:lstStyle>
          <a:p>
            <a:r>
              <a:rPr kumimoji="0" lang="en-US" smtClean="0"/>
              <a:t>Click to edit Master title style</a:t>
            </a:r>
            <a:endParaRPr kumimoji="0" lang="en-US" dirty="0"/>
          </a:p>
        </p:txBody>
      </p:sp>
      <p:sp>
        <p:nvSpPr>
          <p:cNvPr id="3" name="Content Placeholder 2"/>
          <p:cNvSpPr>
            <a:spLocks noGrp="1"/>
          </p:cNvSpPr>
          <p:nvPr>
            <p:ph idx="1"/>
          </p:nvPr>
        </p:nvSpPr>
        <p:spPr>
          <a:xfrm>
            <a:off x="548640" y="1371600"/>
            <a:ext cx="8229600" cy="3257550"/>
          </a:xfrm>
        </p:spPr>
        <p:txBody>
          <a:bodyPr/>
          <a:lstStyle>
            <a:lvl1pPr marL="274320" indent="-274320">
              <a:lnSpc>
                <a:spcPct val="100000"/>
              </a:lnSpc>
              <a:spcBef>
                <a:spcPts val="1200"/>
              </a:spcBef>
              <a:spcAft>
                <a:spcPts val="200"/>
              </a:spcAft>
              <a:buFontTx/>
              <a:buBlip>
                <a:blip r:embed="rId3"/>
              </a:buBlip>
              <a:defRPr/>
            </a:lvl1pPr>
            <a:lvl2pPr marL="640080" indent="-246888">
              <a:buFontTx/>
              <a:buBlip>
                <a:blip r:embed="rId3"/>
              </a:buBlip>
              <a:defRPr/>
            </a:lvl2pPr>
            <a:lvl3pPr marL="914400" indent="-246888">
              <a:buFontTx/>
              <a:buBlip>
                <a:blip r:embed="rId3"/>
              </a:buBlip>
              <a:defRPr/>
            </a:lvl3pPr>
            <a:lvl4pPr marL="1188720" indent="-210312">
              <a:buFontTx/>
              <a:buBlip>
                <a:blip r:embed="rId3"/>
              </a:buBlip>
              <a:defRPr/>
            </a:lvl4pPr>
            <a:lvl5pPr marL="1463040" indent="-210312" eaLnBrk="1" latinLnBrk="0" hangingPunct="1">
              <a:buFontTx/>
              <a:buBlip>
                <a:blip r:embed="rId3"/>
              </a:buBlip>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6" name="Slide Number Placeholder 5"/>
          <p:cNvSpPr>
            <a:spLocks noGrp="1"/>
          </p:cNvSpPr>
          <p:nvPr>
            <p:ph type="sldNum" sz="quarter" idx="12"/>
          </p:nvPr>
        </p:nvSpPr>
        <p:spPr>
          <a:xfrm>
            <a:off x="6477000" y="4629150"/>
            <a:ext cx="2362200" cy="273844"/>
          </a:xfrm>
        </p:spPr>
        <p:txBody>
          <a:bodyPr/>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8640" y="548640"/>
            <a:ext cx="7772400" cy="1021842"/>
          </a:xfrm>
          <a:ln>
            <a:noFill/>
          </a:ln>
        </p:spPr>
        <p:txBody>
          <a:bodyPr vert="horz" tIns="0" bIns="0" anchor="t" anchorCtr="0">
            <a:noAutofit/>
          </a:bodyPr>
          <a:lstStyle>
            <a:lvl1pPr algn="l" rtl="0">
              <a:spcBef>
                <a:spcPct val="0"/>
              </a:spcBef>
              <a:buNone/>
              <a:defRPr lang="en-US" sz="3600" b="0" cap="none" spc="0" baseline="0" dirty="0">
                <a:ln w="12700">
                  <a:noFill/>
                  <a:prstDash val="solid"/>
                </a:ln>
                <a:solidFill>
                  <a:schemeClr val="bg2">
                    <a:tint val="85000"/>
                    <a:satMod val="155000"/>
                  </a:schemeClr>
                </a:solidFill>
                <a:effectLst/>
                <a:latin typeface="Klavika Basic Light"/>
                <a:ea typeface="+mj-ea"/>
                <a:cs typeface="+mj-cs"/>
              </a:defRPr>
            </a:lvl1pPr>
          </a:lstStyle>
          <a:p>
            <a:r>
              <a:rPr kumimoji="0" lang="en-US" smtClean="0"/>
              <a:t>Click to edit Master title style</a:t>
            </a:r>
            <a:endParaRPr kumimoji="0" lang="en-US" dirty="0"/>
          </a:p>
        </p:txBody>
      </p:sp>
      <p:sp>
        <p:nvSpPr>
          <p:cNvPr id="3" name="Text Placeholder 2"/>
          <p:cNvSpPr>
            <a:spLocks noGrp="1"/>
          </p:cNvSpPr>
          <p:nvPr>
            <p:ph type="body" idx="1" hasCustomPrompt="1"/>
          </p:nvPr>
        </p:nvSpPr>
        <p:spPr>
          <a:xfrm>
            <a:off x="548640" y="1371600"/>
            <a:ext cx="7772400" cy="1132284"/>
          </a:xfrm>
        </p:spPr>
        <p:txBody>
          <a:bodyPr lIns="45720" rIns="45720" anchor="t"/>
          <a:lstStyle>
            <a:lvl1pPr marL="0" indent="0">
              <a:buNone/>
              <a:defRPr sz="2200">
                <a:solidFill>
                  <a:srgbClr val="7F7F7F"/>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smtClean="0"/>
              <a:t>Click to edit content.</a:t>
            </a:r>
          </a:p>
        </p:txBody>
      </p:sp>
      <p:sp>
        <p:nvSpPr>
          <p:cNvPr id="6" name="Slide Number Placeholder 5"/>
          <p:cNvSpPr>
            <a:spLocks noGrp="1"/>
          </p:cNvSpPr>
          <p:nvPr>
            <p:ph type="sldNum" sz="quarter" idx="12"/>
          </p:nvPr>
        </p:nvSpPr>
        <p:spPr>
          <a:xfrm>
            <a:off x="6477000" y="4633469"/>
            <a:ext cx="2286000" cy="273844"/>
          </a:xfrm>
        </p:spPr>
        <p:txBody>
          <a:bodyPr/>
          <a:lstStyle/>
          <a:p>
            <a:fld id="{8B19B5B9-3195-4398-BEB7-653525697B52}"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8640" y="548640"/>
            <a:ext cx="8229600" cy="857250"/>
          </a:xfrm>
        </p:spPr>
        <p:txBody>
          <a:bodyPr anchor="t" anchorCtr="0">
            <a:normAutofit/>
          </a:bodyPr>
          <a:lstStyle>
            <a:lvl1pPr>
              <a:defRPr sz="3600" b="0" i="0" kern="1200" cap="none" spc="300">
                <a:ln w="11430" cmpd="sng">
                  <a:noFill/>
                  <a:prstDash val="solid"/>
                  <a:miter lim="800000"/>
                </a:ln>
                <a:solidFill>
                  <a:schemeClr val="bg1">
                    <a:lumMod val="50000"/>
                  </a:schemeClr>
                </a:solidFill>
                <a:effectLst/>
              </a:defRPr>
            </a:lvl1pPr>
          </a:lstStyle>
          <a:p>
            <a:r>
              <a:rPr kumimoji="0" lang="en-US" smtClean="0"/>
              <a:t>Click to edit Master title style</a:t>
            </a:r>
            <a:endParaRPr kumimoji="0" lang="en-US" dirty="0"/>
          </a:p>
        </p:txBody>
      </p:sp>
      <p:sp>
        <p:nvSpPr>
          <p:cNvPr id="3" name="Content Placeholder 2"/>
          <p:cNvSpPr>
            <a:spLocks noGrp="1"/>
          </p:cNvSpPr>
          <p:nvPr>
            <p:ph sz="half" idx="1"/>
          </p:nvPr>
        </p:nvSpPr>
        <p:spPr>
          <a:xfrm>
            <a:off x="54864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Content Placeholder 3"/>
          <p:cNvSpPr>
            <a:spLocks noGrp="1"/>
          </p:cNvSpPr>
          <p:nvPr>
            <p:ph sz="half" idx="2"/>
          </p:nvPr>
        </p:nvSpPr>
        <p:spPr>
          <a:xfrm>
            <a:off x="4648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Slide Number Placeholder 6"/>
          <p:cNvSpPr>
            <a:spLocks noGrp="1"/>
          </p:cNvSpPr>
          <p:nvPr>
            <p:ph type="sldNum" sz="quarter" idx="12"/>
          </p:nvPr>
        </p:nvSpPr>
        <p:spPr>
          <a:xfrm>
            <a:off x="6477000" y="4633469"/>
            <a:ext cx="2362200" cy="273844"/>
          </a:xfrm>
        </p:spPr>
        <p:txBody>
          <a:bodyPr/>
          <a:lstStyle/>
          <a:p>
            <a:fld id="{8B19B5B9-3195-4398-BEB7-653525697B52}"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8640" y="548640"/>
            <a:ext cx="8229600" cy="857250"/>
          </a:xfrm>
        </p:spPr>
        <p:txBody>
          <a:bodyPr tIns="45720" anchor="t" anchorCtr="0">
            <a:normAutofit/>
          </a:bodyPr>
          <a:lstStyle>
            <a:lvl1pPr>
              <a:defRPr sz="3600" baseline="0">
                <a:ln w="11430" cmpd="sng">
                  <a:noFill/>
                  <a:prstDash val="solid"/>
                  <a:miter lim="800000"/>
                </a:ln>
                <a:effectLst/>
              </a:defRPr>
            </a:lvl1pPr>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548640" y="1371600"/>
            <a:ext cx="4040188" cy="494514"/>
          </a:xfrm>
        </p:spPr>
        <p:txBody>
          <a:bodyPr lIns="45720" tIns="0" rIns="45720" bIns="0" anchor="ctr">
            <a:noAutofit/>
          </a:bodyPr>
          <a:lstStyle>
            <a:lvl1pPr marL="0" indent="0">
              <a:buNone/>
              <a:defRPr sz="2400" b="0" cap="none" baseline="0">
                <a:solidFill>
                  <a:schemeClr val="bg1">
                    <a:lumMod val="50000"/>
                  </a:schemeClr>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1371600"/>
            <a:ext cx="4041775" cy="491132"/>
          </a:xfrm>
        </p:spPr>
        <p:txBody>
          <a:bodyPr lIns="45720" tIns="0" rIns="45720" bIns="0" anchor="ctr"/>
          <a:lstStyle>
            <a:lvl1pPr marL="0" indent="0">
              <a:buNone/>
              <a:defRPr sz="2400" b="0" cap="none" baseline="0">
                <a:solidFill>
                  <a:schemeClr val="bg1">
                    <a:lumMod val="50000"/>
                  </a:schemeClr>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48640" y="1885950"/>
            <a:ext cx="4040188"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6" name="Content Placeholder 5"/>
          <p:cNvSpPr>
            <a:spLocks noGrp="1"/>
          </p:cNvSpPr>
          <p:nvPr>
            <p:ph sz="quarter" idx="4"/>
          </p:nvPr>
        </p:nvSpPr>
        <p:spPr>
          <a:xfrm>
            <a:off x="4645026" y="1885950"/>
            <a:ext cx="4041775"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Slide Number Placeholder 8"/>
          <p:cNvSpPr>
            <a:spLocks noGrp="1"/>
          </p:cNvSpPr>
          <p:nvPr>
            <p:ph type="sldNum" sz="quarter" idx="12"/>
          </p:nvPr>
        </p:nvSpPr>
        <p:spPr>
          <a:xfrm>
            <a:off x="6477000" y="4633469"/>
            <a:ext cx="2362200" cy="273844"/>
          </a:xfrm>
        </p:spPr>
        <p:txBody>
          <a:bodyPr/>
          <a:lstStyle/>
          <a:p>
            <a:fld id="{8B19B5B9-3195-4398-BEB7-653525697B5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8640" y="548640"/>
            <a:ext cx="8305800" cy="857250"/>
          </a:xfrm>
        </p:spPr>
        <p:txBody>
          <a:bodyPr vert="horz" tIns="45720" bIns="0" anchor="t" anchorCtr="0">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3600" b="0" baseline="0">
                <a:ln>
                  <a:noFill/>
                </a:ln>
                <a:solidFill>
                  <a:schemeClr val="bg1">
                    <a:lumMod val="50000"/>
                  </a:schemeClr>
                </a:solidFill>
                <a:effectLst/>
                <a:latin typeface="Klavika Basic Light"/>
                <a:ea typeface="+mj-ea"/>
                <a:cs typeface="+mj-cs"/>
              </a:defRPr>
            </a:lvl1pPr>
          </a:lstStyle>
          <a:p>
            <a:r>
              <a:rPr kumimoji="0" lang="en-US" smtClean="0"/>
              <a:t>Click to edit Master title style</a:t>
            </a:r>
            <a:endParaRPr kumimoji="0" lang="en-US" dirty="0"/>
          </a:p>
        </p:txBody>
      </p:sp>
      <p:sp>
        <p:nvSpPr>
          <p:cNvPr id="5" name="Slide Number Placeholder 4"/>
          <p:cNvSpPr>
            <a:spLocks noGrp="1"/>
          </p:cNvSpPr>
          <p:nvPr>
            <p:ph type="sldNum" sz="quarter" idx="12"/>
          </p:nvPr>
        </p:nvSpPr>
        <p:spPr>
          <a:xfrm>
            <a:off x="6477000" y="4633469"/>
            <a:ext cx="2362200" cy="273844"/>
          </a:xfrm>
        </p:spPr>
        <p:txBody>
          <a:bodyPr/>
          <a:lstStyle/>
          <a:p>
            <a:fld id="{8B19B5B9-3195-4398-BEB7-653525697B5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477000" y="4633469"/>
            <a:ext cx="2362200" cy="273844"/>
          </a:xfrm>
        </p:spPr>
        <p:txBody>
          <a:bodyPr/>
          <a:lstStyle/>
          <a:p>
            <a:fld id="{8B19B5B9-3195-4398-BEB7-653525697B5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4"/>
            <a:ext cx="2743200" cy="871538"/>
          </a:xfrm>
        </p:spPr>
        <p:txBody>
          <a:bodyPr lIns="0" anchor="b">
            <a:noAutofit/>
          </a:bodyPr>
          <a:lstStyle>
            <a:lvl1pPr algn="l" rtl="0">
              <a:spcBef>
                <a:spcPct val="0"/>
              </a:spcBef>
              <a:buNone/>
              <a:defRPr sz="2000" b="0">
                <a:ln>
                  <a:noFill/>
                </a:ln>
                <a:solidFill>
                  <a:srgbClr val="7F7F7F"/>
                </a:solidFill>
                <a:effectLst/>
                <a:latin typeface="Klavika Basic Light"/>
                <a:ea typeface="+mj-ea"/>
                <a:cs typeface="+mj-cs"/>
              </a:defRPr>
            </a:lvl1pPr>
          </a:lstStyle>
          <a:p>
            <a:r>
              <a:rPr kumimoji="0" lang="en-US" smtClean="0"/>
              <a:t>Click to edit Master title style</a:t>
            </a:r>
            <a:endParaRPr kumimoji="0" lang="en-US" dirty="0"/>
          </a:p>
        </p:txBody>
      </p:sp>
      <p:sp>
        <p:nvSpPr>
          <p:cNvPr id="3" name="Text Placeholder 2"/>
          <p:cNvSpPr>
            <a:spLocks noGrp="1"/>
          </p:cNvSpPr>
          <p:nvPr>
            <p:ph type="body" idx="2"/>
          </p:nvPr>
        </p:nvSpPr>
        <p:spPr>
          <a:xfrm>
            <a:off x="685800" y="1257300"/>
            <a:ext cx="2743200" cy="3429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257300"/>
            <a:ext cx="5111750" cy="3429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Slide Number Placeholder 6"/>
          <p:cNvSpPr>
            <a:spLocks noGrp="1"/>
          </p:cNvSpPr>
          <p:nvPr>
            <p:ph type="sldNum" sz="quarter" idx="12"/>
          </p:nvPr>
        </p:nvSpPr>
        <p:spPr>
          <a:xfrm>
            <a:off x="6477000" y="4633469"/>
            <a:ext cx="2362200" cy="273844"/>
          </a:xfrm>
        </p:spPr>
        <p:txBody>
          <a:bodyPr/>
          <a:lstStyle/>
          <a:p>
            <a:fld id="{8B19B5B9-3195-4398-BEB7-653525697B5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081769"/>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Klavika Basic Light"/>
            </a:endParaRPr>
          </a:p>
        </p:txBody>
      </p:sp>
      <p:sp>
        <p:nvSpPr>
          <p:cNvPr id="12" name="Right Triangle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Klavika Basic Light"/>
            </a:endParaRPr>
          </a:p>
        </p:txBody>
      </p:sp>
      <p:sp>
        <p:nvSpPr>
          <p:cNvPr id="2" name="Title 1"/>
          <p:cNvSpPr>
            <a:spLocks noGrp="1"/>
          </p:cNvSpPr>
          <p:nvPr>
            <p:ph type="title"/>
          </p:nvPr>
        </p:nvSpPr>
        <p:spPr>
          <a:xfrm>
            <a:off x="609600" y="882747"/>
            <a:ext cx="2212848" cy="1186966"/>
          </a:xfrm>
        </p:spPr>
        <p:txBody>
          <a:bodyPr vert="horz" lIns="45720" tIns="45720" rIns="45720" bIns="45720" anchor="b"/>
          <a:lstStyle>
            <a:lvl1pPr algn="l">
              <a:buNone/>
              <a:defRPr sz="2000" b="0" i="0">
                <a:ln w="11430" cmpd="sng">
                  <a:noFill/>
                  <a:prstDash val="solid"/>
                  <a:miter lim="800000"/>
                </a:ln>
                <a:solidFill>
                  <a:schemeClr val="bg1">
                    <a:lumMod val="50000"/>
                  </a:schemeClr>
                </a:solidFill>
                <a:effectLst/>
              </a:defRPr>
            </a:lvl1pPr>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609600" y="2121589"/>
            <a:ext cx="2209800" cy="163449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7" name="Slide Number Placeholder 6"/>
          <p:cNvSpPr>
            <a:spLocks noGrp="1"/>
          </p:cNvSpPr>
          <p:nvPr>
            <p:ph type="sldNum" sz="quarter" idx="12"/>
          </p:nvPr>
        </p:nvSpPr>
        <p:spPr>
          <a:xfrm>
            <a:off x="6477000" y="4629150"/>
            <a:ext cx="2362200" cy="273844"/>
          </a:xfrm>
        </p:spPr>
        <p:txBody>
          <a:bodyPr/>
          <a:lstStyle/>
          <a:p>
            <a:fld id="{8B19B5B9-3195-4398-BEB7-653525697B52}" type="slidenum">
              <a:rPr lang="en-US" smtClean="0"/>
              <a:pPr/>
              <a:t>‹#›</a:t>
            </a:fld>
            <a:endParaRPr lang="en-US" dirty="0"/>
          </a:p>
        </p:txBody>
      </p:sp>
      <p:sp>
        <p:nvSpPr>
          <p:cNvPr id="3" name="Picture Placeholder 2"/>
          <p:cNvSpPr>
            <a:spLocks noGrp="1"/>
          </p:cNvSpPr>
          <p:nvPr>
            <p:ph type="pic" idx="1"/>
          </p:nvPr>
        </p:nvSpPr>
        <p:spPr>
          <a:xfrm rot="420000">
            <a:off x="3485793" y="1181221"/>
            <a:ext cx="4617720" cy="294894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548640" y="548640"/>
            <a:ext cx="8229600" cy="857250"/>
          </a:xfrm>
          <a:prstGeom prst="rect">
            <a:avLst/>
          </a:prstGeom>
        </p:spPr>
        <p:txBody>
          <a:bodyPr vert="horz" lIns="0" rIns="0" bIns="0" anchor="t" anchorCtr="0">
            <a:normAutofit/>
          </a:bodyPr>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548640" y="1371600"/>
            <a:ext cx="8229600" cy="329184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err="1" smtClean="0"/>
              <a:t>Folevel</a:t>
            </a:r>
            <a:endParaRPr kumimoji="0" lang="en-US" dirty="0" smtClean="0"/>
          </a:p>
          <a:p>
            <a:pPr lvl="4" eaLnBrk="1" latinLnBrk="0" hangingPunct="1"/>
            <a:r>
              <a:rPr kumimoji="0" lang="en-US" dirty="0" smtClean="0"/>
              <a:t>Fifth level</a:t>
            </a:r>
          </a:p>
        </p:txBody>
      </p:sp>
      <p:sp>
        <p:nvSpPr>
          <p:cNvPr id="10" name="Date Placeholder 9"/>
          <p:cNvSpPr>
            <a:spLocks noGrp="1"/>
          </p:cNvSpPr>
          <p:nvPr>
            <p:ph type="dt" sz="half" idx="2"/>
          </p:nvPr>
        </p:nvSpPr>
        <p:spPr>
          <a:xfrm>
            <a:off x="457200" y="4629150"/>
            <a:ext cx="2133600" cy="273844"/>
          </a:xfrm>
          <a:prstGeom prst="rect">
            <a:avLst/>
          </a:prstGeom>
        </p:spPr>
        <p:txBody>
          <a:bodyPr vert="horz" lIns="0" tIns="0" rIns="0" bIns="0" anchor="b"/>
          <a:lstStyle>
            <a:lvl1pPr algn="ctr" eaLnBrk="1" latinLnBrk="0" hangingPunct="1">
              <a:defRPr kumimoji="0" sz="1200">
                <a:solidFill>
                  <a:srgbClr val="7F7F7F"/>
                </a:solidFill>
                <a:latin typeface="Arial"/>
              </a:defRPr>
            </a:lvl1pPr>
          </a:lstStyle>
          <a:p>
            <a:endParaRPr lang="en-US" dirty="0">
              <a:latin typeface="Klavika Basic Light"/>
            </a:endParaRPr>
          </a:p>
        </p:txBody>
      </p:sp>
      <p:sp>
        <p:nvSpPr>
          <p:cNvPr id="18" name="Slide Number Placeholder 17"/>
          <p:cNvSpPr>
            <a:spLocks noGrp="1"/>
          </p:cNvSpPr>
          <p:nvPr>
            <p:ph type="sldNum" sz="quarter" idx="4"/>
          </p:nvPr>
        </p:nvSpPr>
        <p:spPr>
          <a:xfrm>
            <a:off x="6477000" y="4633469"/>
            <a:ext cx="762000" cy="273844"/>
          </a:xfrm>
          <a:prstGeom prst="rect">
            <a:avLst/>
          </a:prstGeom>
        </p:spPr>
        <p:txBody>
          <a:bodyPr vert="horz" lIns="0" tIns="0" rIns="0" bIns="0" anchor="b"/>
          <a:lstStyle>
            <a:lvl1pPr algn="r" eaLnBrk="1" latinLnBrk="0" hangingPunct="1">
              <a:defRPr kumimoji="0" sz="1200">
                <a:solidFill>
                  <a:srgbClr val="7F7F7F"/>
                </a:solidFill>
                <a:latin typeface="Klavika Basic Light"/>
              </a:defRPr>
            </a:lvl1pPr>
          </a:lstStyle>
          <a:p>
            <a:fld id="{8B19B5B9-3195-4398-BEB7-653525697B5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rtl="0" eaLnBrk="1" latinLnBrk="0" hangingPunct="1">
        <a:spcBef>
          <a:spcPct val="0"/>
        </a:spcBef>
        <a:buNone/>
        <a:defRPr kumimoji="0" sz="3600" b="0" kern="1200" cap="none" spc="300" baseline="0">
          <a:ln w="11430" cmpd="sng">
            <a:noFill/>
            <a:prstDash val="solid"/>
            <a:miter lim="800000"/>
          </a:ln>
          <a:solidFill>
            <a:schemeClr val="bg1">
              <a:lumMod val="50000"/>
            </a:schemeClr>
          </a:solidFill>
          <a:effectLst/>
          <a:latin typeface="Klavika Basic Light"/>
          <a:ea typeface="+mj-ea"/>
          <a:cs typeface="Klavika Basic Light"/>
        </a:defRPr>
      </a:lvl1pPr>
    </p:titleStyle>
    <p:bodyStyle>
      <a:lvl1pPr marL="274320" indent="-274320" algn="l" rtl="0" eaLnBrk="1" latinLnBrk="0" hangingPunct="1">
        <a:spcBef>
          <a:spcPct val="20000"/>
        </a:spcBef>
        <a:buClr>
          <a:schemeClr val="accent3"/>
        </a:buClr>
        <a:buSzPct val="95000"/>
        <a:buFontTx/>
        <a:buBlip>
          <a:blip r:embed="rId11"/>
        </a:buBlip>
        <a:defRPr kumimoji="0" sz="2600" kern="1200">
          <a:solidFill>
            <a:srgbClr val="7F7F7F"/>
          </a:solidFill>
          <a:latin typeface="Klavika Basic Light"/>
          <a:ea typeface="+mn-ea"/>
          <a:cs typeface="+mn-cs"/>
        </a:defRPr>
      </a:lvl1pPr>
      <a:lvl2pPr marL="640080" indent="-246888" algn="l" rtl="0" eaLnBrk="1" latinLnBrk="0" hangingPunct="1">
        <a:spcBef>
          <a:spcPct val="20000"/>
        </a:spcBef>
        <a:buClr>
          <a:schemeClr val="accent1"/>
        </a:buClr>
        <a:buSzPct val="85000"/>
        <a:buFontTx/>
        <a:buBlip>
          <a:blip r:embed="rId11"/>
        </a:buBlip>
        <a:defRPr kumimoji="0" sz="2400" kern="1200">
          <a:solidFill>
            <a:srgbClr val="7F7F7F"/>
          </a:solidFill>
          <a:latin typeface="Klavika Basic Light"/>
          <a:ea typeface="+mn-ea"/>
          <a:cs typeface="+mn-cs"/>
        </a:defRPr>
      </a:lvl2pPr>
      <a:lvl3pPr marL="914400" indent="-246888" algn="l" rtl="0" eaLnBrk="1" latinLnBrk="0" hangingPunct="1">
        <a:spcBef>
          <a:spcPct val="20000"/>
        </a:spcBef>
        <a:buClr>
          <a:schemeClr val="accent2"/>
        </a:buClr>
        <a:buSzPct val="70000"/>
        <a:buFontTx/>
        <a:buBlip>
          <a:blip r:embed="rId11"/>
        </a:buBlip>
        <a:defRPr kumimoji="0" sz="2100" kern="1200">
          <a:solidFill>
            <a:srgbClr val="7F7F7F"/>
          </a:solidFill>
          <a:latin typeface="Klavika Basic Light"/>
          <a:ea typeface="+mn-ea"/>
          <a:cs typeface="+mn-cs"/>
        </a:defRPr>
      </a:lvl3pPr>
      <a:lvl4pPr marL="1188720" indent="-210312" algn="l" rtl="0" eaLnBrk="1" latinLnBrk="0" hangingPunct="1">
        <a:spcBef>
          <a:spcPct val="20000"/>
        </a:spcBef>
        <a:buClr>
          <a:schemeClr val="accent3"/>
        </a:buClr>
        <a:buSzPct val="65000"/>
        <a:buFontTx/>
        <a:buBlip>
          <a:blip r:embed="rId11"/>
        </a:buBlip>
        <a:defRPr kumimoji="0" sz="2000" kern="1200">
          <a:solidFill>
            <a:srgbClr val="7F7F7F"/>
          </a:solidFill>
          <a:latin typeface="Klavika Basic Light"/>
          <a:ea typeface="+mn-ea"/>
          <a:cs typeface="+mn-cs"/>
        </a:defRPr>
      </a:lvl4pPr>
      <a:lvl5pPr marL="1463040" indent="-210312" algn="l" rtl="0" eaLnBrk="1" latinLnBrk="0" hangingPunct="1">
        <a:spcBef>
          <a:spcPct val="20000"/>
        </a:spcBef>
        <a:buClr>
          <a:schemeClr val="accent4"/>
        </a:buClr>
        <a:buSzPct val="65000"/>
        <a:buFontTx/>
        <a:buBlip>
          <a:blip r:embed="rId11"/>
        </a:buBlip>
        <a:defRPr kumimoji="0" sz="2000" kern="1200">
          <a:solidFill>
            <a:srgbClr val="7F7F7F"/>
          </a:solidFill>
          <a:latin typeface="Klavika Basic Ligh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Ticket Timesheet </a:t>
            </a:r>
            <a:r>
              <a:rPr lang="en-US" dirty="0" smtClean="0"/>
              <a:t>Analysis</a:t>
            </a:r>
            <a:endParaRPr lang="en-US" dirty="0"/>
          </a:p>
        </p:txBody>
      </p:sp>
      <p:sp>
        <p:nvSpPr>
          <p:cNvPr id="3" name="Subtitle 2"/>
          <p:cNvSpPr>
            <a:spLocks noGrp="1"/>
          </p:cNvSpPr>
          <p:nvPr>
            <p:ph type="subTitle" idx="1"/>
          </p:nvPr>
        </p:nvSpPr>
        <p:spPr/>
        <p:txBody>
          <a:bodyPr>
            <a:normAutofit/>
          </a:bodyPr>
          <a:lstStyle/>
          <a:p>
            <a:r>
              <a:rPr lang="en-US" dirty="0" smtClean="0"/>
              <a:t>Score My Team</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Ticket Time </a:t>
            </a:r>
            <a:r>
              <a:rPr lang="en-US" dirty="0" smtClean="0"/>
              <a:t>Sheets</a:t>
            </a:r>
            <a:endParaRPr lang="en-US" dirty="0"/>
          </a:p>
        </p:txBody>
      </p:sp>
      <p:sp>
        <p:nvSpPr>
          <p:cNvPr id="3" name="Content Placeholder 2"/>
          <p:cNvSpPr>
            <a:spLocks noGrp="1"/>
          </p:cNvSpPr>
          <p:nvPr>
            <p:ph idx="1"/>
          </p:nvPr>
        </p:nvSpPr>
        <p:spPr/>
        <p:txBody>
          <a:bodyPr>
            <a:normAutofit/>
          </a:bodyPr>
          <a:lstStyle/>
          <a:p>
            <a:r>
              <a:rPr lang="en-US" dirty="0"/>
              <a:t>Time Sheets points are accrued by </a:t>
            </a:r>
            <a:r>
              <a:rPr lang="en-US" dirty="0" smtClean="0"/>
              <a:t>minutes charged against tickets.</a:t>
            </a:r>
            <a:endParaRPr lang="en-US" dirty="0"/>
          </a:p>
          <a:p>
            <a:r>
              <a:rPr lang="en-US" dirty="0" smtClean="0"/>
              <a:t>Time Entries placed against non-ticket entities will not accrue points.</a:t>
            </a:r>
            <a:endParaRPr lang="en-US" dirty="0"/>
          </a:p>
          <a:p>
            <a:pPr marL="393192" lvl="1" indent="0">
              <a:buNone/>
            </a:pPr>
            <a:endParaRPr lang="en-US" dirty="0" smtClean="0"/>
          </a:p>
        </p:txBody>
      </p:sp>
    </p:spTree>
    <p:extLst>
      <p:ext uri="{BB962C8B-B14F-4D97-AF65-F5344CB8AC3E}">
        <p14:creationId xmlns:p14="http://schemas.microsoft.com/office/powerpoint/2010/main" val="116564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Ticket Time </a:t>
            </a:r>
            <a:r>
              <a:rPr lang="en-US" dirty="0" smtClean="0"/>
              <a:t>Sheets</a:t>
            </a:r>
            <a:endParaRPr lang="en-US" dirty="0"/>
          </a:p>
        </p:txBody>
      </p:sp>
      <p:sp>
        <p:nvSpPr>
          <p:cNvPr id="3" name="Content Placeholder 2"/>
          <p:cNvSpPr>
            <a:spLocks noGrp="1"/>
          </p:cNvSpPr>
          <p:nvPr>
            <p:ph idx="1"/>
          </p:nvPr>
        </p:nvSpPr>
        <p:spPr/>
        <p:txBody>
          <a:bodyPr>
            <a:normAutofit fontScale="92500" lnSpcReduction="10000"/>
          </a:bodyPr>
          <a:lstStyle/>
          <a:p>
            <a:r>
              <a:rPr lang="en-US" dirty="0"/>
              <a:t>Vacation and holidays add no value to your Time Sheet score.</a:t>
            </a:r>
          </a:p>
          <a:p>
            <a:r>
              <a:rPr lang="en-US" dirty="0"/>
              <a:t>Any time an administrator modifies a Time Entry, either due to changing Work Type or by updating the text, you will be deducted points.</a:t>
            </a:r>
          </a:p>
          <a:p>
            <a:r>
              <a:rPr lang="en-US" dirty="0"/>
              <a:t>You will be deducted points for not submitting your Timesheet by 10:00AM of the first business day following your Timesheet deadline.</a:t>
            </a:r>
          </a:p>
          <a:p>
            <a:pPr marL="0" indent="0">
              <a:buNone/>
            </a:pPr>
            <a:endParaRPr lang="en-US" dirty="0"/>
          </a:p>
        </p:txBody>
      </p:sp>
    </p:spTree>
    <p:extLst>
      <p:ext uri="{BB962C8B-B14F-4D97-AF65-F5344CB8AC3E}">
        <p14:creationId xmlns:p14="http://schemas.microsoft.com/office/powerpoint/2010/main" val="784817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Ticket Time </a:t>
            </a:r>
            <a:r>
              <a:rPr lang="en-US" dirty="0" smtClean="0"/>
              <a:t>Sheet Tips</a:t>
            </a:r>
            <a:endParaRPr lang="en-US" dirty="0"/>
          </a:p>
        </p:txBody>
      </p:sp>
      <p:sp>
        <p:nvSpPr>
          <p:cNvPr id="3" name="Content Placeholder 2"/>
          <p:cNvSpPr>
            <a:spLocks noGrp="1"/>
          </p:cNvSpPr>
          <p:nvPr>
            <p:ph idx="1"/>
          </p:nvPr>
        </p:nvSpPr>
        <p:spPr/>
        <p:txBody>
          <a:bodyPr>
            <a:normAutofit fontScale="85000" lnSpcReduction="10000"/>
          </a:bodyPr>
          <a:lstStyle/>
          <a:p>
            <a:r>
              <a:rPr lang="en-US" dirty="0"/>
              <a:t>Don’t spend two hours on an issue and not track it to a ticket. </a:t>
            </a:r>
          </a:p>
          <a:p>
            <a:r>
              <a:rPr lang="en-US" dirty="0"/>
              <a:t>When creating a ticket to track your work, it is advantageous to perform the work against a </a:t>
            </a:r>
            <a:r>
              <a:rPr lang="en-US" dirty="0" smtClean="0"/>
              <a:t>Client.</a:t>
            </a:r>
          </a:p>
          <a:p>
            <a:r>
              <a:rPr lang="en-US" dirty="0" smtClean="0"/>
              <a:t>Select </a:t>
            </a:r>
            <a:r>
              <a:rPr lang="en-US" dirty="0"/>
              <a:t>the correct work type: “Onsite”, “Remote”, “Communication”, “Admin”, “Emergency”, etc.</a:t>
            </a:r>
          </a:p>
          <a:p>
            <a:r>
              <a:rPr lang="en-US" dirty="0"/>
              <a:t>Write clear and well-written notes that will not need to be corrected.</a:t>
            </a:r>
          </a:p>
          <a:p>
            <a:r>
              <a:rPr lang="en-US" dirty="0"/>
              <a:t>Submit your Time Sheets on time.</a:t>
            </a:r>
          </a:p>
          <a:p>
            <a:pPr marL="0" indent="0">
              <a:buNone/>
            </a:pPr>
            <a:endParaRPr lang="en-US" dirty="0"/>
          </a:p>
        </p:txBody>
      </p:sp>
    </p:spTree>
    <p:extLst>
      <p:ext uri="{BB962C8B-B14F-4D97-AF65-F5344CB8AC3E}">
        <p14:creationId xmlns:p14="http://schemas.microsoft.com/office/powerpoint/2010/main" val="315387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Points Breakdown</a:t>
            </a:r>
            <a:endParaRPr lang="en-US" dirty="0"/>
          </a:p>
        </p:txBody>
      </p:sp>
      <p:sp>
        <p:nvSpPr>
          <p:cNvPr id="3" name="Content Placeholder 2"/>
          <p:cNvSpPr>
            <a:spLocks noGrp="1"/>
          </p:cNvSpPr>
          <p:nvPr>
            <p:ph idx="1"/>
          </p:nvPr>
        </p:nvSpPr>
        <p:spPr/>
        <p:txBody>
          <a:bodyPr>
            <a:normAutofit fontScale="92500" lnSpcReduction="10000"/>
          </a:bodyPr>
          <a:lstStyle/>
          <a:p>
            <a:r>
              <a:rPr lang="en-US" dirty="0"/>
              <a:t>One point is given for every </a:t>
            </a:r>
            <a:r>
              <a:rPr lang="en-US" dirty="0" smtClean="0"/>
              <a:t>minute </a:t>
            </a:r>
            <a:r>
              <a:rPr lang="en-US" dirty="0"/>
              <a:t>recorded against a </a:t>
            </a:r>
            <a:r>
              <a:rPr lang="en-US" dirty="0" smtClean="0"/>
              <a:t>ticket</a:t>
            </a:r>
            <a:r>
              <a:rPr lang="en-US" dirty="0"/>
              <a:t>.</a:t>
            </a:r>
          </a:p>
          <a:p>
            <a:r>
              <a:rPr lang="en-US" dirty="0" smtClean="0"/>
              <a:t>A </a:t>
            </a:r>
            <a:r>
              <a:rPr lang="en-US" dirty="0"/>
              <a:t>timesheet not submitted for approval by 10AM of its deadline submission date will receive an automatic 25% deduction on all time entries for that week.</a:t>
            </a:r>
          </a:p>
          <a:p>
            <a:r>
              <a:rPr lang="en-US" dirty="0"/>
              <a:t>If a </a:t>
            </a:r>
            <a:r>
              <a:rPr lang="en-US" dirty="0" smtClean="0"/>
              <a:t>time </a:t>
            </a:r>
            <a:r>
              <a:rPr lang="en-US" dirty="0"/>
              <a:t>entry is changed by a Time Reviewer from billable to </a:t>
            </a:r>
            <a:r>
              <a:rPr lang="en-US" dirty="0" err="1"/>
              <a:t>nonbillable</a:t>
            </a:r>
            <a:r>
              <a:rPr lang="en-US" dirty="0"/>
              <a:t>, the tech </a:t>
            </a:r>
            <a:r>
              <a:rPr lang="en-US" dirty="0" smtClean="0"/>
              <a:t>receives </a:t>
            </a:r>
            <a:r>
              <a:rPr lang="en-US" dirty="0"/>
              <a:t>a 10 point deduction</a:t>
            </a:r>
            <a:r>
              <a:rPr lang="en-US" dirty="0" smtClean="0"/>
              <a:t>.</a:t>
            </a:r>
            <a:endParaRPr lang="en-US" dirty="0"/>
          </a:p>
        </p:txBody>
      </p:sp>
    </p:spTree>
    <p:extLst>
      <p:ext uri="{BB962C8B-B14F-4D97-AF65-F5344CB8AC3E}">
        <p14:creationId xmlns:p14="http://schemas.microsoft.com/office/powerpoint/2010/main" val="2485761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Points Breakdown</a:t>
            </a:r>
            <a:endParaRPr lang="en-US" dirty="0"/>
          </a:p>
        </p:txBody>
      </p:sp>
      <p:sp>
        <p:nvSpPr>
          <p:cNvPr id="3" name="Content Placeholder 2"/>
          <p:cNvSpPr>
            <a:spLocks noGrp="1"/>
          </p:cNvSpPr>
          <p:nvPr>
            <p:ph idx="1"/>
          </p:nvPr>
        </p:nvSpPr>
        <p:spPr/>
        <p:txBody>
          <a:bodyPr>
            <a:normAutofit fontScale="62500" lnSpcReduction="20000"/>
          </a:bodyPr>
          <a:lstStyle/>
          <a:p>
            <a:r>
              <a:rPr lang="en-US" dirty="0"/>
              <a:t>If a </a:t>
            </a:r>
            <a:r>
              <a:rPr lang="en-US" dirty="0" smtClean="0"/>
              <a:t>time </a:t>
            </a:r>
            <a:r>
              <a:rPr lang="en-US" dirty="0"/>
              <a:t>entry is changed by a Time Reviewer from </a:t>
            </a:r>
            <a:r>
              <a:rPr lang="en-US" dirty="0" err="1"/>
              <a:t>nonbillable</a:t>
            </a:r>
            <a:r>
              <a:rPr lang="en-US" dirty="0"/>
              <a:t> to billable, the tech has his/her score subtracted by a point for each minute of the time entry.</a:t>
            </a:r>
          </a:p>
          <a:p>
            <a:r>
              <a:rPr lang="en-US" dirty="0" smtClean="0"/>
              <a:t>If </a:t>
            </a:r>
            <a:r>
              <a:rPr lang="en-US" dirty="0"/>
              <a:t>the Work Type was changed by a Time Reviewer, the points for the time entry are reduced by 25%.</a:t>
            </a:r>
          </a:p>
          <a:p>
            <a:r>
              <a:rPr lang="en-US" dirty="0" smtClean="0"/>
              <a:t>Any </a:t>
            </a:r>
            <a:r>
              <a:rPr lang="en-US" dirty="0"/>
              <a:t>changes made to Internal Notes by a Time Reviewer is an automatic 25% deduction.</a:t>
            </a:r>
          </a:p>
          <a:p>
            <a:r>
              <a:rPr lang="en-US" dirty="0" smtClean="0"/>
              <a:t>A </a:t>
            </a:r>
            <a:r>
              <a:rPr lang="en-US" dirty="0"/>
              <a:t>billable and blank time entry, other than a Travel time entry, will have its points deducted by 50%.</a:t>
            </a:r>
          </a:p>
          <a:p>
            <a:r>
              <a:rPr lang="en-US" dirty="0"/>
              <a:t>Time entry notes updated by a Time Reviewer generates an automatic 10 point deduction.  Further points can be removed based on the ratio of note changes made multiplied by the number of billable minutes on the time entry.</a:t>
            </a:r>
          </a:p>
          <a:p>
            <a:pPr marL="0" indent="0">
              <a:buNone/>
            </a:pPr>
            <a:endParaRPr lang="en-US" dirty="0"/>
          </a:p>
        </p:txBody>
      </p:sp>
    </p:spTree>
    <p:extLst>
      <p:ext uri="{BB962C8B-B14F-4D97-AF65-F5344CB8AC3E}">
        <p14:creationId xmlns:p14="http://schemas.microsoft.com/office/powerpoint/2010/main" val="2068610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1962150"/>
            <a:ext cx="3581400" cy="1371600"/>
          </a:xfrm>
        </p:spPr>
        <p:txBody>
          <a:bodyPr>
            <a:normAutofit/>
          </a:bodyPr>
          <a:lstStyle/>
          <a:p>
            <a:pPr algn="ctr"/>
            <a:r>
              <a:rPr lang="en-US" dirty="0" smtClean="0"/>
              <a:t>End</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IL-13-003 PPT Master Templat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5DD0886620660408DF46C5D132C4E8C" ma:contentTypeVersion="0" ma:contentTypeDescription="Create a new document." ma:contentTypeScope="" ma:versionID="6425a3e18d8a60218a95c34f91ea2e32">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C3068123-A289-44D6-8CCD-BCDCE60800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C2FC1593-4A65-460C-82A8-7CEC873193AE}">
  <ds:schemaRefs>
    <ds:schemaRef ds:uri="http://schemas.microsoft.com/sharepoint/v3/contenttype/forms"/>
  </ds:schemaRefs>
</ds:datastoreItem>
</file>

<file path=customXml/itemProps3.xml><?xml version="1.0" encoding="utf-8"?>
<ds:datastoreItem xmlns:ds="http://schemas.openxmlformats.org/officeDocument/2006/customXml" ds:itemID="{F65B5DAF-1A02-4F84-B673-F381AA27EF28}">
  <ds:schemaRefs>
    <ds:schemaRef ds:uri="http://www.w3.org/XML/1998/namespace"/>
    <ds:schemaRef ds:uri="http://purl.org/dc/dcmitype/"/>
    <ds:schemaRef ds:uri="http://schemas.microsoft.com/office/2006/documentManagement/types"/>
    <ds:schemaRef ds:uri="http://purl.org/dc/terms/"/>
    <ds:schemaRef ds:uri="http://schemas.openxmlformats.org/package/2006/metadata/core-properties"/>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NIL-13-003 PPT Master Template</Template>
  <TotalTime>9</TotalTime>
  <Words>378</Words>
  <Application>Microsoft Office PowerPoint</Application>
  <PresentationFormat>On-screen Show (16:9)</PresentationFormat>
  <Paragraphs>26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NIL-13-003 PPT Master Template</vt:lpstr>
      <vt:lpstr>Ticket Timesheet Analysis</vt:lpstr>
      <vt:lpstr>Ticket Time Sheets</vt:lpstr>
      <vt:lpstr>Ticket Time Sheets</vt:lpstr>
      <vt:lpstr>Ticket Time Sheet Tips</vt:lpstr>
      <vt:lpstr>Points Breakdown</vt:lpstr>
      <vt:lpstr>Points Breakdown</vt:lpstr>
      <vt:lpstr>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Siegfried</dc:creator>
  <cp:lastModifiedBy>Connolly</cp:lastModifiedBy>
  <cp:revision>3</cp:revision>
  <dcterms:created xsi:type="dcterms:W3CDTF">2013-04-11T13:50:26Z</dcterms:created>
  <dcterms:modified xsi:type="dcterms:W3CDTF">2013-04-18T14:04:53Z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0x010100E5DD0886620660408DF46C5D132C4E8C</vt:lpwstr>
  </property>
</Properties>
</file>